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Krona One"/>
      <p:regular r:id="rId26"/>
    </p:embeddedFont>
    <p:embeddedFont>
      <p:font typeface="Poppins"/>
      <p:regular r:id="rId27"/>
      <p:bold r:id="rId28"/>
      <p:italic r:id="rId29"/>
      <p:boldItalic r:id="rId30"/>
    </p:embeddedFont>
    <p:embeddedFont>
      <p:font typeface="PT Sans"/>
      <p:regular r:id="rId31"/>
      <p:bold r:id="rId32"/>
      <p:italic r:id="rId33"/>
      <p:boldItalic r:id="rId34"/>
    </p:embeddedFont>
    <p:embeddedFont>
      <p:font typeface="DM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KronaOne-regular.fntdata"/><Relationship Id="rId25" Type="http://schemas.openxmlformats.org/officeDocument/2006/relationships/slide" Target="slides/slide21.xml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TSans-regular.fnt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7.xml"/><Relationship Id="rId33" Type="http://schemas.openxmlformats.org/officeDocument/2006/relationships/font" Target="fonts/PTSans-italic.fntdata"/><Relationship Id="rId10" Type="http://schemas.openxmlformats.org/officeDocument/2006/relationships/slide" Target="slides/slide6.xml"/><Relationship Id="rId32" Type="http://schemas.openxmlformats.org/officeDocument/2006/relationships/font" Target="fonts/PTSans-bold.fntdata"/><Relationship Id="rId13" Type="http://schemas.openxmlformats.org/officeDocument/2006/relationships/slide" Target="slides/slide9.xml"/><Relationship Id="rId35" Type="http://schemas.openxmlformats.org/officeDocument/2006/relationships/font" Target="fonts/DMSans-regular.fntdata"/><Relationship Id="rId12" Type="http://schemas.openxmlformats.org/officeDocument/2006/relationships/slide" Target="slides/slide8.xml"/><Relationship Id="rId34" Type="http://schemas.openxmlformats.org/officeDocument/2006/relationships/font" Target="fonts/PTSans-boldItalic.fntdata"/><Relationship Id="rId15" Type="http://schemas.openxmlformats.org/officeDocument/2006/relationships/slide" Target="slides/slide11.xml"/><Relationship Id="rId37" Type="http://schemas.openxmlformats.org/officeDocument/2006/relationships/font" Target="fonts/DMSans-italic.fntdata"/><Relationship Id="rId14" Type="http://schemas.openxmlformats.org/officeDocument/2006/relationships/slide" Target="slides/slide10.xml"/><Relationship Id="rId36" Type="http://schemas.openxmlformats.org/officeDocument/2006/relationships/font" Target="fonts/DMSans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DMSans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6.jpg>
</file>

<file path=ppt/media/image27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8" name="Google Shape;6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7" name="Google Shape;6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4" name="Google Shape;71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9" name="Google Shape;72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1" name="Google Shape;75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4" name="Google Shape;80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9" name="Google Shape;81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5" name="Google Shape;83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1" name="Google Shape;9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8" name="Google Shape;97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3" name="Google Shape;100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6" name="Google Shape;4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-9940000">
            <a:off x="8322536" y="-164769"/>
            <a:ext cx="956371" cy="1530932"/>
            <a:chOff x="3228975" y="1023575"/>
            <a:chExt cx="517625" cy="828600"/>
          </a:xfrm>
        </p:grpSpPr>
        <p:sp>
          <p:nvSpPr>
            <p:cNvPr id="10" name="Google Shape;10;p2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" name="Google Shape;12;p2"/>
          <p:cNvGrpSpPr/>
          <p:nvPr/>
        </p:nvGrpSpPr>
        <p:grpSpPr>
          <a:xfrm rot="-7721608">
            <a:off x="8035062" y="-829396"/>
            <a:ext cx="949298" cy="1519610"/>
            <a:chOff x="3228975" y="1023575"/>
            <a:chExt cx="517625" cy="828600"/>
          </a:xfrm>
        </p:grpSpPr>
        <p:sp>
          <p:nvSpPr>
            <p:cNvPr id="13" name="Google Shape;13;p2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860000">
            <a:off x="-456218" y="3374353"/>
            <a:ext cx="956371" cy="1530932"/>
            <a:chOff x="3228975" y="1023575"/>
            <a:chExt cx="517625" cy="828600"/>
          </a:xfrm>
        </p:grpSpPr>
        <p:sp>
          <p:nvSpPr>
            <p:cNvPr id="16" name="Google Shape;16;p2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18;p2"/>
          <p:cNvSpPr/>
          <p:nvPr/>
        </p:nvSpPr>
        <p:spPr>
          <a:xfrm rot="-178466">
            <a:off x="-1435104" y="-276035"/>
            <a:ext cx="4142901" cy="1575286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 rot="-810311">
            <a:off x="6230559" y="3118879"/>
            <a:ext cx="4612342" cy="2882621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" name="Google Shape;20;p2"/>
          <p:cNvGrpSpPr/>
          <p:nvPr/>
        </p:nvGrpSpPr>
        <p:grpSpPr>
          <a:xfrm rot="3078392">
            <a:off x="-161672" y="4050302"/>
            <a:ext cx="949298" cy="1519610"/>
            <a:chOff x="3228975" y="1023575"/>
            <a:chExt cx="517625" cy="828600"/>
          </a:xfrm>
        </p:grpSpPr>
        <p:sp>
          <p:nvSpPr>
            <p:cNvPr id="21" name="Google Shape;21;p2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2"/>
          <p:cNvSpPr/>
          <p:nvPr/>
        </p:nvSpPr>
        <p:spPr>
          <a:xfrm>
            <a:off x="2282900" y="4552433"/>
            <a:ext cx="190290" cy="190235"/>
          </a:xfrm>
          <a:custGeom>
            <a:rect b="b" l="l" r="r" t="t"/>
            <a:pathLst>
              <a:path extrusionOk="0" h="3477" w="3478">
                <a:moveTo>
                  <a:pt x="1715" y="0"/>
                </a:moveTo>
                <a:lnTo>
                  <a:pt x="1120" y="1131"/>
                </a:lnTo>
                <a:lnTo>
                  <a:pt x="0" y="1774"/>
                </a:lnTo>
                <a:lnTo>
                  <a:pt x="1132" y="2369"/>
                </a:lnTo>
                <a:lnTo>
                  <a:pt x="1763" y="3477"/>
                </a:lnTo>
                <a:lnTo>
                  <a:pt x="2358" y="2346"/>
                </a:lnTo>
                <a:lnTo>
                  <a:pt x="3477" y="1714"/>
                </a:lnTo>
                <a:lnTo>
                  <a:pt x="2346" y="1119"/>
                </a:lnTo>
                <a:lnTo>
                  <a:pt x="171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" name="Google Shape;24;p2"/>
          <p:cNvGrpSpPr/>
          <p:nvPr/>
        </p:nvGrpSpPr>
        <p:grpSpPr>
          <a:xfrm>
            <a:off x="439702" y="2432870"/>
            <a:ext cx="134866" cy="134866"/>
            <a:chOff x="4212725" y="1540500"/>
            <a:chExt cx="61625" cy="61625"/>
          </a:xfrm>
        </p:grpSpPr>
        <p:sp>
          <p:nvSpPr>
            <p:cNvPr id="25" name="Google Shape;25;p2"/>
            <p:cNvSpPr/>
            <p:nvPr/>
          </p:nvSpPr>
          <p:spPr>
            <a:xfrm>
              <a:off x="4240700" y="1540500"/>
              <a:ext cx="5675" cy="61625"/>
            </a:xfrm>
            <a:custGeom>
              <a:rect b="b" l="l" r="r" t="t"/>
              <a:pathLst>
                <a:path extrusionOk="0" h="2465" w="227">
                  <a:moveTo>
                    <a:pt x="0" y="0"/>
                  </a:moveTo>
                  <a:lnTo>
                    <a:pt x="0" y="2465"/>
                  </a:lnTo>
                  <a:lnTo>
                    <a:pt x="215" y="246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12725" y="1568475"/>
              <a:ext cx="61625" cy="5975"/>
            </a:xfrm>
            <a:custGeom>
              <a:rect b="b" l="l" r="r" t="t"/>
              <a:pathLst>
                <a:path extrusionOk="0" h="239" w="2465">
                  <a:moveTo>
                    <a:pt x="0" y="1"/>
                  </a:moveTo>
                  <a:lnTo>
                    <a:pt x="0" y="227"/>
                  </a:lnTo>
                  <a:lnTo>
                    <a:pt x="2465" y="239"/>
                  </a:lnTo>
                  <a:lnTo>
                    <a:pt x="2465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6040040" y="301095"/>
            <a:ext cx="134866" cy="134866"/>
            <a:chOff x="4212725" y="1540500"/>
            <a:chExt cx="61625" cy="61625"/>
          </a:xfrm>
        </p:grpSpPr>
        <p:sp>
          <p:nvSpPr>
            <p:cNvPr id="28" name="Google Shape;28;p2"/>
            <p:cNvSpPr/>
            <p:nvPr/>
          </p:nvSpPr>
          <p:spPr>
            <a:xfrm>
              <a:off x="4240700" y="1540500"/>
              <a:ext cx="5675" cy="61625"/>
            </a:xfrm>
            <a:custGeom>
              <a:rect b="b" l="l" r="r" t="t"/>
              <a:pathLst>
                <a:path extrusionOk="0" h="2465" w="227">
                  <a:moveTo>
                    <a:pt x="0" y="0"/>
                  </a:moveTo>
                  <a:lnTo>
                    <a:pt x="0" y="2465"/>
                  </a:lnTo>
                  <a:lnTo>
                    <a:pt x="215" y="246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212725" y="1568475"/>
              <a:ext cx="61625" cy="5975"/>
            </a:xfrm>
            <a:custGeom>
              <a:rect b="b" l="l" r="r" t="t"/>
              <a:pathLst>
                <a:path extrusionOk="0" h="239" w="2465">
                  <a:moveTo>
                    <a:pt x="0" y="1"/>
                  </a:moveTo>
                  <a:lnTo>
                    <a:pt x="0" y="227"/>
                  </a:lnTo>
                  <a:lnTo>
                    <a:pt x="2465" y="239"/>
                  </a:lnTo>
                  <a:lnTo>
                    <a:pt x="2465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304075" y="179400"/>
            <a:ext cx="6252000" cy="4784700"/>
          </a:xfrm>
          <a:prstGeom prst="roundRect">
            <a:avLst>
              <a:gd fmla="val 4466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"/>
          <p:cNvSpPr txBox="1"/>
          <p:nvPr>
            <p:ph type="ctrTitle"/>
          </p:nvPr>
        </p:nvSpPr>
        <p:spPr>
          <a:xfrm>
            <a:off x="807452" y="841005"/>
            <a:ext cx="5232000" cy="29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2" name="Google Shape;32;p2"/>
          <p:cNvSpPr txBox="1"/>
          <p:nvPr>
            <p:ph idx="1" type="subTitle"/>
          </p:nvPr>
        </p:nvSpPr>
        <p:spPr>
          <a:xfrm>
            <a:off x="799712" y="3826688"/>
            <a:ext cx="5232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1"/>
          <p:cNvSpPr/>
          <p:nvPr/>
        </p:nvSpPr>
        <p:spPr>
          <a:xfrm rot="932290">
            <a:off x="-1334670" y="2975167"/>
            <a:ext cx="5609170" cy="3505534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1"/>
          <p:cNvSpPr/>
          <p:nvPr/>
        </p:nvSpPr>
        <p:spPr>
          <a:xfrm flipH="1" rot="271466">
            <a:off x="4872518" y="-580116"/>
            <a:ext cx="6149986" cy="2338455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1" name="Google Shape;241;p11"/>
          <p:cNvGrpSpPr/>
          <p:nvPr/>
        </p:nvGrpSpPr>
        <p:grpSpPr>
          <a:xfrm flipH="1" rot="-5700178">
            <a:off x="7654371" y="4279401"/>
            <a:ext cx="1318289" cy="2110281"/>
            <a:chOff x="3228975" y="1023575"/>
            <a:chExt cx="517625" cy="828600"/>
          </a:xfrm>
        </p:grpSpPr>
        <p:sp>
          <p:nvSpPr>
            <p:cNvPr id="242" name="Google Shape;242;p11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1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" name="Google Shape;244;p11"/>
          <p:cNvGrpSpPr/>
          <p:nvPr/>
        </p:nvGrpSpPr>
        <p:grpSpPr>
          <a:xfrm flipH="1" rot="-5078509">
            <a:off x="7546697" y="3664954"/>
            <a:ext cx="1328128" cy="2125941"/>
            <a:chOff x="3228975" y="1023575"/>
            <a:chExt cx="517625" cy="828600"/>
          </a:xfrm>
        </p:grpSpPr>
        <p:sp>
          <p:nvSpPr>
            <p:cNvPr id="245" name="Google Shape;245;p11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1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7" name="Google Shape;247;p11"/>
          <p:cNvGrpSpPr/>
          <p:nvPr/>
        </p:nvGrpSpPr>
        <p:grpSpPr>
          <a:xfrm flipH="1">
            <a:off x="8313423" y="2819313"/>
            <a:ext cx="1318287" cy="2110278"/>
            <a:chOff x="3228975" y="1023575"/>
            <a:chExt cx="517625" cy="828600"/>
          </a:xfrm>
        </p:grpSpPr>
        <p:sp>
          <p:nvSpPr>
            <p:cNvPr id="248" name="Google Shape;248;p11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0" name="Google Shape;250;p11"/>
          <p:cNvGrpSpPr/>
          <p:nvPr/>
        </p:nvGrpSpPr>
        <p:grpSpPr>
          <a:xfrm flipH="1" rot="7554825">
            <a:off x="376366" y="-755132"/>
            <a:ext cx="1318316" cy="2110324"/>
            <a:chOff x="3228975" y="1023575"/>
            <a:chExt cx="517625" cy="828600"/>
          </a:xfrm>
        </p:grpSpPr>
        <p:sp>
          <p:nvSpPr>
            <p:cNvPr id="251" name="Google Shape;251;p11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3" name="Google Shape;253;p11"/>
          <p:cNvGrpSpPr/>
          <p:nvPr/>
        </p:nvGrpSpPr>
        <p:grpSpPr>
          <a:xfrm flipH="1" rot="9324159">
            <a:off x="-131137" y="-219142"/>
            <a:ext cx="1328141" cy="2125901"/>
            <a:chOff x="3228975" y="1023575"/>
            <a:chExt cx="517625" cy="828600"/>
          </a:xfrm>
        </p:grpSpPr>
        <p:sp>
          <p:nvSpPr>
            <p:cNvPr id="254" name="Google Shape;254;p11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" name="Google Shape;256;p11"/>
          <p:cNvGrpSpPr/>
          <p:nvPr/>
        </p:nvGrpSpPr>
        <p:grpSpPr>
          <a:xfrm flipH="1" rot="-9858777">
            <a:off x="-853956" y="-73283"/>
            <a:ext cx="1318266" cy="2110245"/>
            <a:chOff x="3228975" y="1023575"/>
            <a:chExt cx="517625" cy="828600"/>
          </a:xfrm>
        </p:grpSpPr>
        <p:sp>
          <p:nvSpPr>
            <p:cNvPr id="257" name="Google Shape;257;p11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9" name="Google Shape;259;p11"/>
          <p:cNvSpPr/>
          <p:nvPr/>
        </p:nvSpPr>
        <p:spPr>
          <a:xfrm>
            <a:off x="363600" y="179400"/>
            <a:ext cx="8416800" cy="47847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1"/>
          <p:cNvSpPr txBox="1"/>
          <p:nvPr>
            <p:ph type="title"/>
          </p:nvPr>
        </p:nvSpPr>
        <p:spPr>
          <a:xfrm>
            <a:off x="3596099" y="1365925"/>
            <a:ext cx="48279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1" name="Google Shape;261;p11"/>
          <p:cNvSpPr txBox="1"/>
          <p:nvPr>
            <p:ph idx="1" type="subTitle"/>
          </p:nvPr>
        </p:nvSpPr>
        <p:spPr>
          <a:xfrm>
            <a:off x="3596050" y="2178625"/>
            <a:ext cx="4827900" cy="15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1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2"/>
          <p:cNvSpPr/>
          <p:nvPr/>
        </p:nvSpPr>
        <p:spPr>
          <a:xfrm>
            <a:off x="5166439" y="678300"/>
            <a:ext cx="1028896" cy="948342"/>
          </a:xfrm>
          <a:custGeom>
            <a:rect b="b" l="l" r="r" t="t"/>
            <a:pathLst>
              <a:path extrusionOk="0" h="23374" w="25361">
                <a:moveTo>
                  <a:pt x="14291" y="1"/>
                </a:moveTo>
                <a:cubicBezTo>
                  <a:pt x="10440" y="1"/>
                  <a:pt x="6248" y="3217"/>
                  <a:pt x="3679" y="6103"/>
                </a:cubicBezTo>
                <a:cubicBezTo>
                  <a:pt x="1596" y="8437"/>
                  <a:pt x="0" y="11687"/>
                  <a:pt x="1012" y="14652"/>
                </a:cubicBezTo>
                <a:cubicBezTo>
                  <a:pt x="1703" y="16628"/>
                  <a:pt x="3394" y="18069"/>
                  <a:pt x="5061" y="19331"/>
                </a:cubicBezTo>
                <a:cubicBezTo>
                  <a:pt x="7418" y="21141"/>
                  <a:pt x="9954" y="22891"/>
                  <a:pt x="12895" y="23296"/>
                </a:cubicBezTo>
                <a:cubicBezTo>
                  <a:pt x="13280" y="23348"/>
                  <a:pt x="13666" y="23374"/>
                  <a:pt x="14052" y="23374"/>
                </a:cubicBezTo>
                <a:cubicBezTo>
                  <a:pt x="17524" y="23374"/>
                  <a:pt x="20951" y="21312"/>
                  <a:pt x="22622" y="18247"/>
                </a:cubicBezTo>
                <a:cubicBezTo>
                  <a:pt x="25361" y="13223"/>
                  <a:pt x="22610" y="5924"/>
                  <a:pt x="18848" y="1995"/>
                </a:cubicBezTo>
                <a:cubicBezTo>
                  <a:pt x="17489" y="576"/>
                  <a:pt x="15920" y="1"/>
                  <a:pt x="14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2"/>
          <p:cNvSpPr/>
          <p:nvPr/>
        </p:nvSpPr>
        <p:spPr>
          <a:xfrm flipH="1" rot="-1967549">
            <a:off x="-3225738" y="-302437"/>
            <a:ext cx="6150011" cy="2338464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5" name="Google Shape;265;p12"/>
          <p:cNvGrpSpPr/>
          <p:nvPr/>
        </p:nvGrpSpPr>
        <p:grpSpPr>
          <a:xfrm flipH="1" rot="-7778556">
            <a:off x="7870505" y="-263124"/>
            <a:ext cx="1328145" cy="2125994"/>
            <a:chOff x="3228975" y="1023575"/>
            <a:chExt cx="517625" cy="828600"/>
          </a:xfrm>
        </p:grpSpPr>
        <p:sp>
          <p:nvSpPr>
            <p:cNvPr id="266" name="Google Shape;266;p12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" name="Google Shape;268;p12"/>
          <p:cNvGrpSpPr/>
          <p:nvPr/>
        </p:nvGrpSpPr>
        <p:grpSpPr>
          <a:xfrm flipH="1" rot="-5635058">
            <a:off x="7509782" y="-1106498"/>
            <a:ext cx="1318262" cy="2110238"/>
            <a:chOff x="3228975" y="1023575"/>
            <a:chExt cx="517625" cy="828600"/>
          </a:xfrm>
        </p:grpSpPr>
        <p:sp>
          <p:nvSpPr>
            <p:cNvPr id="269" name="Google Shape;269;p12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1" name="Google Shape;271;p12"/>
          <p:cNvGrpSpPr/>
          <p:nvPr/>
        </p:nvGrpSpPr>
        <p:grpSpPr>
          <a:xfrm flipH="1" rot="2154825">
            <a:off x="-489872" y="2752630"/>
            <a:ext cx="1318316" cy="2110324"/>
            <a:chOff x="3228975" y="1023575"/>
            <a:chExt cx="517625" cy="828600"/>
          </a:xfrm>
        </p:grpSpPr>
        <p:sp>
          <p:nvSpPr>
            <p:cNvPr id="272" name="Google Shape;272;p12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" name="Google Shape;274;p12"/>
          <p:cNvGrpSpPr/>
          <p:nvPr/>
        </p:nvGrpSpPr>
        <p:grpSpPr>
          <a:xfrm flipH="1" rot="5141308">
            <a:off x="55824" y="3615382"/>
            <a:ext cx="1328154" cy="2125907"/>
            <a:chOff x="3228975" y="1023575"/>
            <a:chExt cx="517625" cy="828600"/>
          </a:xfrm>
        </p:grpSpPr>
        <p:sp>
          <p:nvSpPr>
            <p:cNvPr id="275" name="Google Shape;275;p12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7" name="Google Shape;277;p12"/>
          <p:cNvSpPr/>
          <p:nvPr/>
        </p:nvSpPr>
        <p:spPr>
          <a:xfrm rot="-439824">
            <a:off x="4197184" y="2707907"/>
            <a:ext cx="5609228" cy="3505606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12"/>
          <p:cNvSpPr/>
          <p:nvPr/>
        </p:nvSpPr>
        <p:spPr>
          <a:xfrm>
            <a:off x="720000" y="179400"/>
            <a:ext cx="5050500" cy="4784700"/>
          </a:xfrm>
          <a:prstGeom prst="roundRect">
            <a:avLst>
              <a:gd fmla="val 5602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2"/>
          <p:cNvSpPr txBox="1"/>
          <p:nvPr>
            <p:ph type="title"/>
          </p:nvPr>
        </p:nvSpPr>
        <p:spPr>
          <a:xfrm>
            <a:off x="1124868" y="1515638"/>
            <a:ext cx="42408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0" name="Google Shape;280;p12"/>
          <p:cNvSpPr txBox="1"/>
          <p:nvPr>
            <p:ph idx="1" type="subTitle"/>
          </p:nvPr>
        </p:nvSpPr>
        <p:spPr>
          <a:xfrm>
            <a:off x="1124825" y="2199563"/>
            <a:ext cx="4240800" cy="14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13"/>
          <p:cNvGrpSpPr/>
          <p:nvPr/>
        </p:nvGrpSpPr>
        <p:grpSpPr>
          <a:xfrm flipH="1" rot="5141308">
            <a:off x="5076099" y="3946432"/>
            <a:ext cx="1328154" cy="2125907"/>
            <a:chOff x="3228975" y="1023575"/>
            <a:chExt cx="517625" cy="828600"/>
          </a:xfrm>
        </p:grpSpPr>
        <p:sp>
          <p:nvSpPr>
            <p:cNvPr id="283" name="Google Shape;283;p13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3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5" name="Google Shape;285;p13"/>
          <p:cNvGrpSpPr/>
          <p:nvPr/>
        </p:nvGrpSpPr>
        <p:grpSpPr>
          <a:xfrm rot="-5141308">
            <a:off x="2892574" y="3946432"/>
            <a:ext cx="1328154" cy="2125907"/>
            <a:chOff x="3228975" y="1023575"/>
            <a:chExt cx="517625" cy="828600"/>
          </a:xfrm>
        </p:grpSpPr>
        <p:sp>
          <p:nvSpPr>
            <p:cNvPr id="286" name="Google Shape;286;p13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8" name="Google Shape;288;p13"/>
          <p:cNvSpPr/>
          <p:nvPr/>
        </p:nvSpPr>
        <p:spPr>
          <a:xfrm flipH="1" rot="10800000">
            <a:off x="8574059" y="-1360101"/>
            <a:ext cx="1187208" cy="3398539"/>
          </a:xfrm>
          <a:custGeom>
            <a:rect b="b" l="l" r="r" t="t"/>
            <a:pathLst>
              <a:path extrusionOk="0" h="60021" w="20968">
                <a:moveTo>
                  <a:pt x="10863" y="1"/>
                </a:moveTo>
                <a:cubicBezTo>
                  <a:pt x="10241" y="1"/>
                  <a:pt x="9631" y="103"/>
                  <a:pt x="9049" y="336"/>
                </a:cubicBezTo>
                <a:cubicBezTo>
                  <a:pt x="6180" y="1479"/>
                  <a:pt x="3680" y="4658"/>
                  <a:pt x="4001" y="7837"/>
                </a:cubicBezTo>
                <a:cubicBezTo>
                  <a:pt x="4275" y="10373"/>
                  <a:pt x="5918" y="12516"/>
                  <a:pt x="6847" y="14873"/>
                </a:cubicBezTo>
                <a:cubicBezTo>
                  <a:pt x="8049" y="18029"/>
                  <a:pt x="7883" y="21696"/>
                  <a:pt x="6370" y="24720"/>
                </a:cubicBezTo>
                <a:cubicBezTo>
                  <a:pt x="4966" y="27530"/>
                  <a:pt x="2489" y="29792"/>
                  <a:pt x="1644" y="32828"/>
                </a:cubicBezTo>
                <a:cubicBezTo>
                  <a:pt x="1" y="38829"/>
                  <a:pt x="5382" y="44663"/>
                  <a:pt x="5287" y="50878"/>
                </a:cubicBezTo>
                <a:cubicBezTo>
                  <a:pt x="5251" y="52950"/>
                  <a:pt x="4620" y="55200"/>
                  <a:pt x="5668" y="56986"/>
                </a:cubicBezTo>
                <a:cubicBezTo>
                  <a:pt x="6335" y="58129"/>
                  <a:pt x="7573" y="58831"/>
                  <a:pt x="8811" y="59307"/>
                </a:cubicBezTo>
                <a:cubicBezTo>
                  <a:pt x="9964" y="59751"/>
                  <a:pt x="11244" y="60020"/>
                  <a:pt x="12492" y="60020"/>
                </a:cubicBezTo>
                <a:cubicBezTo>
                  <a:pt x="14092" y="60020"/>
                  <a:pt x="15638" y="59577"/>
                  <a:pt x="16788" y="58486"/>
                </a:cubicBezTo>
                <a:cubicBezTo>
                  <a:pt x="18551" y="56783"/>
                  <a:pt x="18872" y="54045"/>
                  <a:pt x="18527" y="51628"/>
                </a:cubicBezTo>
                <a:cubicBezTo>
                  <a:pt x="18181" y="49199"/>
                  <a:pt x="17336" y="46830"/>
                  <a:pt x="17217" y="44389"/>
                </a:cubicBezTo>
                <a:cubicBezTo>
                  <a:pt x="17027" y="40412"/>
                  <a:pt x="18765" y="36650"/>
                  <a:pt x="19563" y="32745"/>
                </a:cubicBezTo>
                <a:cubicBezTo>
                  <a:pt x="20206" y="29661"/>
                  <a:pt x="20253" y="26422"/>
                  <a:pt x="19705" y="23315"/>
                </a:cubicBezTo>
                <a:cubicBezTo>
                  <a:pt x="19205" y="20541"/>
                  <a:pt x="18241" y="17719"/>
                  <a:pt x="18872" y="14981"/>
                </a:cubicBezTo>
                <a:cubicBezTo>
                  <a:pt x="19301" y="13076"/>
                  <a:pt x="20479" y="11361"/>
                  <a:pt x="20682" y="9420"/>
                </a:cubicBezTo>
                <a:cubicBezTo>
                  <a:pt x="20968" y="6777"/>
                  <a:pt x="19372" y="4241"/>
                  <a:pt x="17265" y="2646"/>
                </a:cubicBezTo>
                <a:cubicBezTo>
                  <a:pt x="15545" y="1356"/>
                  <a:pt x="13130" y="1"/>
                  <a:pt x="1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13"/>
          <p:cNvSpPr/>
          <p:nvPr/>
        </p:nvSpPr>
        <p:spPr>
          <a:xfrm>
            <a:off x="92714" y="3999925"/>
            <a:ext cx="1028896" cy="948342"/>
          </a:xfrm>
          <a:custGeom>
            <a:rect b="b" l="l" r="r" t="t"/>
            <a:pathLst>
              <a:path extrusionOk="0" h="23374" w="25361">
                <a:moveTo>
                  <a:pt x="14291" y="1"/>
                </a:moveTo>
                <a:cubicBezTo>
                  <a:pt x="10440" y="1"/>
                  <a:pt x="6248" y="3217"/>
                  <a:pt x="3679" y="6103"/>
                </a:cubicBezTo>
                <a:cubicBezTo>
                  <a:pt x="1596" y="8437"/>
                  <a:pt x="0" y="11687"/>
                  <a:pt x="1012" y="14652"/>
                </a:cubicBezTo>
                <a:cubicBezTo>
                  <a:pt x="1703" y="16628"/>
                  <a:pt x="3394" y="18069"/>
                  <a:pt x="5061" y="19331"/>
                </a:cubicBezTo>
                <a:cubicBezTo>
                  <a:pt x="7418" y="21141"/>
                  <a:pt x="9954" y="22891"/>
                  <a:pt x="12895" y="23296"/>
                </a:cubicBezTo>
                <a:cubicBezTo>
                  <a:pt x="13280" y="23348"/>
                  <a:pt x="13666" y="23374"/>
                  <a:pt x="14052" y="23374"/>
                </a:cubicBezTo>
                <a:cubicBezTo>
                  <a:pt x="17524" y="23374"/>
                  <a:pt x="20951" y="21312"/>
                  <a:pt x="22622" y="18247"/>
                </a:cubicBezTo>
                <a:cubicBezTo>
                  <a:pt x="25361" y="13223"/>
                  <a:pt x="22610" y="5924"/>
                  <a:pt x="18848" y="1995"/>
                </a:cubicBezTo>
                <a:cubicBezTo>
                  <a:pt x="17489" y="576"/>
                  <a:pt x="15920" y="1"/>
                  <a:pt x="14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0" name="Google Shape;290;p13"/>
          <p:cNvGrpSpPr/>
          <p:nvPr/>
        </p:nvGrpSpPr>
        <p:grpSpPr>
          <a:xfrm flipH="1" rot="874487">
            <a:off x="4086290" y="3602671"/>
            <a:ext cx="1318317" cy="2110326"/>
            <a:chOff x="3228975" y="1023575"/>
            <a:chExt cx="517625" cy="828600"/>
          </a:xfrm>
        </p:grpSpPr>
        <p:sp>
          <p:nvSpPr>
            <p:cNvPr id="291" name="Google Shape;291;p13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3" name="Google Shape;293;p13"/>
          <p:cNvSpPr/>
          <p:nvPr/>
        </p:nvSpPr>
        <p:spPr>
          <a:xfrm>
            <a:off x="363600" y="179400"/>
            <a:ext cx="8416800" cy="47847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3"/>
          <p:cNvSpPr/>
          <p:nvPr/>
        </p:nvSpPr>
        <p:spPr>
          <a:xfrm>
            <a:off x="-823616" y="-1360101"/>
            <a:ext cx="1187208" cy="3398539"/>
          </a:xfrm>
          <a:custGeom>
            <a:rect b="b" l="l" r="r" t="t"/>
            <a:pathLst>
              <a:path extrusionOk="0" h="60021" w="20968">
                <a:moveTo>
                  <a:pt x="10863" y="1"/>
                </a:moveTo>
                <a:cubicBezTo>
                  <a:pt x="10241" y="1"/>
                  <a:pt x="9631" y="103"/>
                  <a:pt x="9049" y="336"/>
                </a:cubicBezTo>
                <a:cubicBezTo>
                  <a:pt x="6180" y="1479"/>
                  <a:pt x="3680" y="4658"/>
                  <a:pt x="4001" y="7837"/>
                </a:cubicBezTo>
                <a:cubicBezTo>
                  <a:pt x="4275" y="10373"/>
                  <a:pt x="5918" y="12516"/>
                  <a:pt x="6847" y="14873"/>
                </a:cubicBezTo>
                <a:cubicBezTo>
                  <a:pt x="8049" y="18029"/>
                  <a:pt x="7883" y="21696"/>
                  <a:pt x="6370" y="24720"/>
                </a:cubicBezTo>
                <a:cubicBezTo>
                  <a:pt x="4966" y="27530"/>
                  <a:pt x="2489" y="29792"/>
                  <a:pt x="1644" y="32828"/>
                </a:cubicBezTo>
                <a:cubicBezTo>
                  <a:pt x="1" y="38829"/>
                  <a:pt x="5382" y="44663"/>
                  <a:pt x="5287" y="50878"/>
                </a:cubicBezTo>
                <a:cubicBezTo>
                  <a:pt x="5251" y="52950"/>
                  <a:pt x="4620" y="55200"/>
                  <a:pt x="5668" y="56986"/>
                </a:cubicBezTo>
                <a:cubicBezTo>
                  <a:pt x="6335" y="58129"/>
                  <a:pt x="7573" y="58831"/>
                  <a:pt x="8811" y="59307"/>
                </a:cubicBezTo>
                <a:cubicBezTo>
                  <a:pt x="9964" y="59751"/>
                  <a:pt x="11244" y="60020"/>
                  <a:pt x="12492" y="60020"/>
                </a:cubicBezTo>
                <a:cubicBezTo>
                  <a:pt x="14092" y="60020"/>
                  <a:pt x="15638" y="59577"/>
                  <a:pt x="16788" y="58486"/>
                </a:cubicBezTo>
                <a:cubicBezTo>
                  <a:pt x="18551" y="56783"/>
                  <a:pt x="18872" y="54045"/>
                  <a:pt x="18527" y="51628"/>
                </a:cubicBezTo>
                <a:cubicBezTo>
                  <a:pt x="18181" y="49199"/>
                  <a:pt x="17336" y="46830"/>
                  <a:pt x="17217" y="44389"/>
                </a:cubicBezTo>
                <a:cubicBezTo>
                  <a:pt x="17027" y="40412"/>
                  <a:pt x="18765" y="36650"/>
                  <a:pt x="19563" y="32745"/>
                </a:cubicBezTo>
                <a:cubicBezTo>
                  <a:pt x="20206" y="29661"/>
                  <a:pt x="20253" y="26422"/>
                  <a:pt x="19705" y="23315"/>
                </a:cubicBezTo>
                <a:cubicBezTo>
                  <a:pt x="19205" y="20541"/>
                  <a:pt x="18241" y="17719"/>
                  <a:pt x="18872" y="14981"/>
                </a:cubicBezTo>
                <a:cubicBezTo>
                  <a:pt x="19301" y="13076"/>
                  <a:pt x="20479" y="11361"/>
                  <a:pt x="20682" y="9420"/>
                </a:cubicBezTo>
                <a:cubicBezTo>
                  <a:pt x="20968" y="6777"/>
                  <a:pt x="19372" y="4241"/>
                  <a:pt x="17265" y="2646"/>
                </a:cubicBezTo>
                <a:cubicBezTo>
                  <a:pt x="15545" y="1356"/>
                  <a:pt x="13130" y="1"/>
                  <a:pt x="1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3"/>
          <p:cNvSpPr/>
          <p:nvPr/>
        </p:nvSpPr>
        <p:spPr>
          <a:xfrm>
            <a:off x="8423989" y="4619000"/>
            <a:ext cx="1028896" cy="948342"/>
          </a:xfrm>
          <a:custGeom>
            <a:rect b="b" l="l" r="r" t="t"/>
            <a:pathLst>
              <a:path extrusionOk="0" h="23374" w="25361">
                <a:moveTo>
                  <a:pt x="14291" y="1"/>
                </a:moveTo>
                <a:cubicBezTo>
                  <a:pt x="10440" y="1"/>
                  <a:pt x="6248" y="3217"/>
                  <a:pt x="3679" y="6103"/>
                </a:cubicBezTo>
                <a:cubicBezTo>
                  <a:pt x="1596" y="8437"/>
                  <a:pt x="0" y="11687"/>
                  <a:pt x="1012" y="14652"/>
                </a:cubicBezTo>
                <a:cubicBezTo>
                  <a:pt x="1703" y="16628"/>
                  <a:pt x="3394" y="18069"/>
                  <a:pt x="5061" y="19331"/>
                </a:cubicBezTo>
                <a:cubicBezTo>
                  <a:pt x="7418" y="21141"/>
                  <a:pt x="9954" y="22891"/>
                  <a:pt x="12895" y="23296"/>
                </a:cubicBezTo>
                <a:cubicBezTo>
                  <a:pt x="13280" y="23348"/>
                  <a:pt x="13666" y="23374"/>
                  <a:pt x="14052" y="23374"/>
                </a:cubicBezTo>
                <a:cubicBezTo>
                  <a:pt x="17524" y="23374"/>
                  <a:pt x="20951" y="21312"/>
                  <a:pt x="22622" y="18247"/>
                </a:cubicBezTo>
                <a:cubicBezTo>
                  <a:pt x="25361" y="13223"/>
                  <a:pt x="22610" y="5924"/>
                  <a:pt x="18848" y="1995"/>
                </a:cubicBezTo>
                <a:cubicBezTo>
                  <a:pt x="17489" y="576"/>
                  <a:pt x="15920" y="1"/>
                  <a:pt x="14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3"/>
          <p:cNvSpPr txBox="1"/>
          <p:nvPr>
            <p:ph type="title"/>
          </p:nvPr>
        </p:nvSpPr>
        <p:spPr>
          <a:xfrm>
            <a:off x="720000" y="705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7" name="Google Shape;297;p13"/>
          <p:cNvSpPr txBox="1"/>
          <p:nvPr>
            <p:ph idx="2" type="title"/>
          </p:nvPr>
        </p:nvSpPr>
        <p:spPr>
          <a:xfrm>
            <a:off x="999375" y="1843625"/>
            <a:ext cx="218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8" name="Google Shape;298;p13"/>
          <p:cNvSpPr txBox="1"/>
          <p:nvPr>
            <p:ph idx="1" type="subTitle"/>
          </p:nvPr>
        </p:nvSpPr>
        <p:spPr>
          <a:xfrm>
            <a:off x="999375" y="2233650"/>
            <a:ext cx="2189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13"/>
          <p:cNvSpPr txBox="1"/>
          <p:nvPr>
            <p:ph idx="3" type="title"/>
          </p:nvPr>
        </p:nvSpPr>
        <p:spPr>
          <a:xfrm>
            <a:off x="3477238" y="1843625"/>
            <a:ext cx="2168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0" name="Google Shape;300;p13"/>
          <p:cNvSpPr txBox="1"/>
          <p:nvPr>
            <p:ph idx="4" type="subTitle"/>
          </p:nvPr>
        </p:nvSpPr>
        <p:spPr>
          <a:xfrm>
            <a:off x="3487775" y="2233650"/>
            <a:ext cx="2168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13"/>
          <p:cNvSpPr txBox="1"/>
          <p:nvPr>
            <p:ph idx="5" type="title"/>
          </p:nvPr>
        </p:nvSpPr>
        <p:spPr>
          <a:xfrm>
            <a:off x="999375" y="3247575"/>
            <a:ext cx="218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2" name="Google Shape;302;p13"/>
          <p:cNvSpPr txBox="1"/>
          <p:nvPr>
            <p:ph idx="6" type="subTitle"/>
          </p:nvPr>
        </p:nvSpPr>
        <p:spPr>
          <a:xfrm>
            <a:off x="999375" y="3637600"/>
            <a:ext cx="2189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13"/>
          <p:cNvSpPr txBox="1"/>
          <p:nvPr>
            <p:ph idx="7" type="title"/>
          </p:nvPr>
        </p:nvSpPr>
        <p:spPr>
          <a:xfrm>
            <a:off x="3498581" y="3247575"/>
            <a:ext cx="2168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4" name="Google Shape;304;p13"/>
          <p:cNvSpPr txBox="1"/>
          <p:nvPr>
            <p:ph idx="8" type="subTitle"/>
          </p:nvPr>
        </p:nvSpPr>
        <p:spPr>
          <a:xfrm>
            <a:off x="3487775" y="3637600"/>
            <a:ext cx="2168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3"/>
          <p:cNvSpPr txBox="1"/>
          <p:nvPr>
            <p:ph idx="9" type="title"/>
          </p:nvPr>
        </p:nvSpPr>
        <p:spPr>
          <a:xfrm>
            <a:off x="5954875" y="1843625"/>
            <a:ext cx="218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6" name="Google Shape;306;p13"/>
          <p:cNvSpPr txBox="1"/>
          <p:nvPr>
            <p:ph idx="13" type="subTitle"/>
          </p:nvPr>
        </p:nvSpPr>
        <p:spPr>
          <a:xfrm>
            <a:off x="5954875" y="2233650"/>
            <a:ext cx="2189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13"/>
          <p:cNvSpPr txBox="1"/>
          <p:nvPr>
            <p:ph idx="14" type="title"/>
          </p:nvPr>
        </p:nvSpPr>
        <p:spPr>
          <a:xfrm>
            <a:off x="5954875" y="3247575"/>
            <a:ext cx="218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8" name="Google Shape;308;p13"/>
          <p:cNvSpPr txBox="1"/>
          <p:nvPr>
            <p:ph idx="15" type="subTitle"/>
          </p:nvPr>
        </p:nvSpPr>
        <p:spPr>
          <a:xfrm>
            <a:off x="5954875" y="3637600"/>
            <a:ext cx="2189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4"/>
          <p:cNvSpPr/>
          <p:nvPr/>
        </p:nvSpPr>
        <p:spPr>
          <a:xfrm rot="-900381">
            <a:off x="-2057681" y="-853725"/>
            <a:ext cx="4612328" cy="2882664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1" name="Google Shape;311;p14"/>
          <p:cNvGrpSpPr/>
          <p:nvPr/>
        </p:nvGrpSpPr>
        <p:grpSpPr>
          <a:xfrm rot="-4539985">
            <a:off x="7511657" y="3804911"/>
            <a:ext cx="1328107" cy="2125917"/>
            <a:chOff x="3228975" y="1023575"/>
            <a:chExt cx="517625" cy="828600"/>
          </a:xfrm>
        </p:grpSpPr>
        <p:sp>
          <p:nvSpPr>
            <p:cNvPr id="312" name="Google Shape;312;p14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p14"/>
          <p:cNvGrpSpPr/>
          <p:nvPr/>
        </p:nvGrpSpPr>
        <p:grpSpPr>
          <a:xfrm rot="-1172093">
            <a:off x="8628208" y="3341661"/>
            <a:ext cx="1318287" cy="2110277"/>
            <a:chOff x="3228975" y="1023575"/>
            <a:chExt cx="517625" cy="828600"/>
          </a:xfrm>
        </p:grpSpPr>
        <p:sp>
          <p:nvSpPr>
            <p:cNvPr id="315" name="Google Shape;315;p14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" name="Google Shape;317;p14"/>
          <p:cNvGrpSpPr/>
          <p:nvPr/>
        </p:nvGrpSpPr>
        <p:grpSpPr>
          <a:xfrm flipH="1" rot="4539985">
            <a:off x="304228" y="3804911"/>
            <a:ext cx="1328107" cy="2125917"/>
            <a:chOff x="3228975" y="1023575"/>
            <a:chExt cx="517625" cy="828600"/>
          </a:xfrm>
        </p:grpSpPr>
        <p:sp>
          <p:nvSpPr>
            <p:cNvPr id="318" name="Google Shape;318;p14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14"/>
          <p:cNvGrpSpPr/>
          <p:nvPr/>
        </p:nvGrpSpPr>
        <p:grpSpPr>
          <a:xfrm flipH="1" rot="1172093">
            <a:off x="-802503" y="3341661"/>
            <a:ext cx="1318287" cy="2110277"/>
            <a:chOff x="3228975" y="1023575"/>
            <a:chExt cx="517625" cy="828600"/>
          </a:xfrm>
        </p:grpSpPr>
        <p:sp>
          <p:nvSpPr>
            <p:cNvPr id="321" name="Google Shape;321;p14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4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3" name="Google Shape;323;p14"/>
          <p:cNvSpPr/>
          <p:nvPr/>
        </p:nvSpPr>
        <p:spPr>
          <a:xfrm rot="4068118">
            <a:off x="6589468" y="-853716"/>
            <a:ext cx="4612358" cy="2882644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4"/>
          <p:cNvSpPr/>
          <p:nvPr/>
        </p:nvSpPr>
        <p:spPr>
          <a:xfrm>
            <a:off x="363600" y="179400"/>
            <a:ext cx="8416800" cy="47847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14"/>
          <p:cNvSpPr txBox="1"/>
          <p:nvPr>
            <p:ph type="title"/>
          </p:nvPr>
        </p:nvSpPr>
        <p:spPr>
          <a:xfrm>
            <a:off x="720000" y="6946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15"/>
          <p:cNvGrpSpPr/>
          <p:nvPr/>
        </p:nvGrpSpPr>
        <p:grpSpPr>
          <a:xfrm flipH="1" rot="-3245175">
            <a:off x="7479111" y="3786207"/>
            <a:ext cx="1318316" cy="2110324"/>
            <a:chOff x="3228975" y="1023575"/>
            <a:chExt cx="517625" cy="828600"/>
          </a:xfrm>
        </p:grpSpPr>
        <p:sp>
          <p:nvSpPr>
            <p:cNvPr id="328" name="Google Shape;328;p15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0" name="Google Shape;330;p15"/>
          <p:cNvGrpSpPr/>
          <p:nvPr/>
        </p:nvGrpSpPr>
        <p:grpSpPr>
          <a:xfrm flipH="1" rot="-258692">
            <a:off x="8344736" y="3227800"/>
            <a:ext cx="1328154" cy="2125907"/>
            <a:chOff x="3228975" y="1023575"/>
            <a:chExt cx="517625" cy="828600"/>
          </a:xfrm>
        </p:grpSpPr>
        <p:sp>
          <p:nvSpPr>
            <p:cNvPr id="331" name="Google Shape;331;p15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3" name="Google Shape;333;p15"/>
          <p:cNvSpPr/>
          <p:nvPr/>
        </p:nvSpPr>
        <p:spPr>
          <a:xfrm>
            <a:off x="5812500" y="-911900"/>
            <a:ext cx="5022970" cy="2064370"/>
          </a:xfrm>
          <a:custGeom>
            <a:rect b="b" l="l" r="r" t="t"/>
            <a:pathLst>
              <a:path extrusionOk="0" h="16393" w="39887">
                <a:moveTo>
                  <a:pt x="15211" y="1"/>
                </a:moveTo>
                <a:cubicBezTo>
                  <a:pt x="12435" y="1"/>
                  <a:pt x="9659" y="132"/>
                  <a:pt x="6894" y="411"/>
                </a:cubicBezTo>
                <a:cubicBezTo>
                  <a:pt x="3180" y="780"/>
                  <a:pt x="1" y="4066"/>
                  <a:pt x="2715" y="7722"/>
                </a:cubicBezTo>
                <a:cubicBezTo>
                  <a:pt x="3680" y="9008"/>
                  <a:pt x="5239" y="9770"/>
                  <a:pt x="6835" y="9996"/>
                </a:cubicBezTo>
                <a:cubicBezTo>
                  <a:pt x="7335" y="10067"/>
                  <a:pt x="7845" y="10094"/>
                  <a:pt x="8361" y="10094"/>
                </a:cubicBezTo>
                <a:cubicBezTo>
                  <a:pt x="9840" y="10094"/>
                  <a:pt x="11364" y="9877"/>
                  <a:pt x="12811" y="9877"/>
                </a:cubicBezTo>
                <a:cubicBezTo>
                  <a:pt x="14231" y="9877"/>
                  <a:pt x="15576" y="10085"/>
                  <a:pt x="16729" y="10913"/>
                </a:cubicBezTo>
                <a:cubicBezTo>
                  <a:pt x="18146" y="11925"/>
                  <a:pt x="18872" y="13651"/>
                  <a:pt x="20146" y="14842"/>
                </a:cubicBezTo>
                <a:cubicBezTo>
                  <a:pt x="21240" y="15888"/>
                  <a:pt x="22738" y="16393"/>
                  <a:pt x="24243" y="16393"/>
                </a:cubicBezTo>
                <a:cubicBezTo>
                  <a:pt x="26129" y="16393"/>
                  <a:pt x="28027" y="15601"/>
                  <a:pt x="29159" y="14091"/>
                </a:cubicBezTo>
                <a:cubicBezTo>
                  <a:pt x="30921" y="11734"/>
                  <a:pt x="31231" y="7936"/>
                  <a:pt x="34029" y="7079"/>
                </a:cubicBezTo>
                <a:cubicBezTo>
                  <a:pt x="34591" y="6900"/>
                  <a:pt x="35182" y="6884"/>
                  <a:pt x="35777" y="6884"/>
                </a:cubicBezTo>
                <a:cubicBezTo>
                  <a:pt x="35910" y="6884"/>
                  <a:pt x="36043" y="6885"/>
                  <a:pt x="36176" y="6885"/>
                </a:cubicBezTo>
                <a:cubicBezTo>
                  <a:pt x="36482" y="6885"/>
                  <a:pt x="36787" y="6881"/>
                  <a:pt x="37089" y="6853"/>
                </a:cubicBezTo>
                <a:cubicBezTo>
                  <a:pt x="38125" y="6769"/>
                  <a:pt x="39256" y="6257"/>
                  <a:pt x="39506" y="5257"/>
                </a:cubicBezTo>
                <a:cubicBezTo>
                  <a:pt x="39887" y="3674"/>
                  <a:pt x="37863" y="2662"/>
                  <a:pt x="36255" y="2316"/>
                </a:cubicBezTo>
                <a:cubicBezTo>
                  <a:pt x="29349" y="855"/>
                  <a:pt x="22277" y="1"/>
                  <a:pt x="152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15"/>
          <p:cNvSpPr/>
          <p:nvPr/>
        </p:nvSpPr>
        <p:spPr>
          <a:xfrm rot="2887395">
            <a:off x="-1694750" y="2865258"/>
            <a:ext cx="4594685" cy="3529124"/>
          </a:xfrm>
          <a:custGeom>
            <a:rect b="b" l="l" r="r" t="t"/>
            <a:pathLst>
              <a:path extrusionOk="0" h="29841" w="38851">
                <a:moveTo>
                  <a:pt x="29533" y="1"/>
                </a:moveTo>
                <a:cubicBezTo>
                  <a:pt x="26474" y="1"/>
                  <a:pt x="23281" y="1687"/>
                  <a:pt x="21336" y="4865"/>
                </a:cubicBezTo>
                <a:cubicBezTo>
                  <a:pt x="20550" y="6163"/>
                  <a:pt x="20015" y="7628"/>
                  <a:pt x="18967" y="8723"/>
                </a:cubicBezTo>
                <a:cubicBezTo>
                  <a:pt x="16264" y="11521"/>
                  <a:pt x="11668" y="10557"/>
                  <a:pt x="7870" y="11426"/>
                </a:cubicBezTo>
                <a:cubicBezTo>
                  <a:pt x="5275" y="12021"/>
                  <a:pt x="2882" y="13617"/>
                  <a:pt x="1548" y="15914"/>
                </a:cubicBezTo>
                <a:cubicBezTo>
                  <a:pt x="203" y="18224"/>
                  <a:pt x="0" y="21189"/>
                  <a:pt x="1203" y="23558"/>
                </a:cubicBezTo>
                <a:cubicBezTo>
                  <a:pt x="2810" y="26701"/>
                  <a:pt x="6430" y="28237"/>
                  <a:pt x="9882" y="29035"/>
                </a:cubicBezTo>
                <a:cubicBezTo>
                  <a:pt x="12157" y="29554"/>
                  <a:pt x="14498" y="29841"/>
                  <a:pt x="16832" y="29841"/>
                </a:cubicBezTo>
                <a:cubicBezTo>
                  <a:pt x="19055" y="29841"/>
                  <a:pt x="21271" y="29580"/>
                  <a:pt x="23420" y="29011"/>
                </a:cubicBezTo>
                <a:cubicBezTo>
                  <a:pt x="27825" y="27856"/>
                  <a:pt x="31933" y="25320"/>
                  <a:pt x="34624" y="21629"/>
                </a:cubicBezTo>
                <a:cubicBezTo>
                  <a:pt x="37886" y="17165"/>
                  <a:pt x="38850" y="11128"/>
                  <a:pt x="37160" y="5877"/>
                </a:cubicBezTo>
                <a:cubicBezTo>
                  <a:pt x="35851" y="1883"/>
                  <a:pt x="32766" y="1"/>
                  <a:pt x="295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15"/>
          <p:cNvSpPr/>
          <p:nvPr/>
        </p:nvSpPr>
        <p:spPr>
          <a:xfrm>
            <a:off x="2107800" y="179400"/>
            <a:ext cx="6316200" cy="47847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6" name="Google Shape;336;p15"/>
          <p:cNvGrpSpPr/>
          <p:nvPr/>
        </p:nvGrpSpPr>
        <p:grpSpPr>
          <a:xfrm flipH="1" rot="7554825">
            <a:off x="418205" y="-753902"/>
            <a:ext cx="1318316" cy="2110324"/>
            <a:chOff x="3228975" y="1023575"/>
            <a:chExt cx="517625" cy="828600"/>
          </a:xfrm>
        </p:grpSpPr>
        <p:sp>
          <p:nvSpPr>
            <p:cNvPr id="337" name="Google Shape;337;p15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9" name="Google Shape;339;p15"/>
          <p:cNvGrpSpPr/>
          <p:nvPr/>
        </p:nvGrpSpPr>
        <p:grpSpPr>
          <a:xfrm flipH="1" rot="10541308">
            <a:off x="-457258" y="-211080"/>
            <a:ext cx="1328154" cy="2125907"/>
            <a:chOff x="3228975" y="1023575"/>
            <a:chExt cx="517625" cy="828600"/>
          </a:xfrm>
        </p:grpSpPr>
        <p:sp>
          <p:nvSpPr>
            <p:cNvPr id="340" name="Google Shape;340;p15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" name="Google Shape;342;p15"/>
          <p:cNvSpPr txBox="1"/>
          <p:nvPr>
            <p:ph hasCustomPrompt="1" type="title"/>
          </p:nvPr>
        </p:nvSpPr>
        <p:spPr>
          <a:xfrm>
            <a:off x="2523425" y="1763725"/>
            <a:ext cx="54849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43" name="Google Shape;343;p15"/>
          <p:cNvSpPr txBox="1"/>
          <p:nvPr>
            <p:ph idx="1" type="subTitle"/>
          </p:nvPr>
        </p:nvSpPr>
        <p:spPr>
          <a:xfrm>
            <a:off x="2523575" y="2732675"/>
            <a:ext cx="54849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6"/>
          <p:cNvSpPr/>
          <p:nvPr/>
        </p:nvSpPr>
        <p:spPr>
          <a:xfrm rot="-1413050">
            <a:off x="3658955" y="2942451"/>
            <a:ext cx="6683499" cy="4177172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16"/>
          <p:cNvSpPr/>
          <p:nvPr/>
        </p:nvSpPr>
        <p:spPr>
          <a:xfrm>
            <a:off x="-1535600" y="-502925"/>
            <a:ext cx="4757537" cy="1808993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7" name="Google Shape;347;p16"/>
          <p:cNvGrpSpPr/>
          <p:nvPr/>
        </p:nvGrpSpPr>
        <p:grpSpPr>
          <a:xfrm flipH="1" rot="2154825">
            <a:off x="-337472" y="2905030"/>
            <a:ext cx="1318316" cy="2110324"/>
            <a:chOff x="3228975" y="1023575"/>
            <a:chExt cx="517625" cy="828600"/>
          </a:xfrm>
        </p:grpSpPr>
        <p:sp>
          <p:nvSpPr>
            <p:cNvPr id="348" name="Google Shape;348;p16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0" name="Google Shape;350;p16"/>
          <p:cNvGrpSpPr/>
          <p:nvPr/>
        </p:nvGrpSpPr>
        <p:grpSpPr>
          <a:xfrm flipH="1" rot="5141308">
            <a:off x="208224" y="3767782"/>
            <a:ext cx="1328154" cy="2125907"/>
            <a:chOff x="3228975" y="1023575"/>
            <a:chExt cx="517625" cy="828600"/>
          </a:xfrm>
        </p:grpSpPr>
        <p:sp>
          <p:nvSpPr>
            <p:cNvPr id="351" name="Google Shape;351;p16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" name="Google Shape;353;p16"/>
          <p:cNvGrpSpPr/>
          <p:nvPr/>
        </p:nvGrpSpPr>
        <p:grpSpPr>
          <a:xfrm flipH="1" rot="-8645175">
            <a:off x="8319875" y="-112764"/>
            <a:ext cx="1318316" cy="2110324"/>
            <a:chOff x="3228975" y="1023575"/>
            <a:chExt cx="517625" cy="828600"/>
          </a:xfrm>
        </p:grpSpPr>
        <p:sp>
          <p:nvSpPr>
            <p:cNvPr id="354" name="Google Shape;354;p16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6" name="Google Shape;356;p16"/>
          <p:cNvGrpSpPr/>
          <p:nvPr/>
        </p:nvGrpSpPr>
        <p:grpSpPr>
          <a:xfrm flipH="1" rot="-5658692">
            <a:off x="7764342" y="-991099"/>
            <a:ext cx="1328154" cy="2125907"/>
            <a:chOff x="3228975" y="1023575"/>
            <a:chExt cx="517625" cy="828600"/>
          </a:xfrm>
        </p:grpSpPr>
        <p:sp>
          <p:nvSpPr>
            <p:cNvPr id="357" name="Google Shape;357;p16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9" name="Google Shape;359;p16"/>
          <p:cNvSpPr/>
          <p:nvPr/>
        </p:nvSpPr>
        <p:spPr>
          <a:xfrm>
            <a:off x="720000" y="2774700"/>
            <a:ext cx="5128500" cy="21894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16"/>
          <p:cNvSpPr/>
          <p:nvPr/>
        </p:nvSpPr>
        <p:spPr>
          <a:xfrm>
            <a:off x="720000" y="187275"/>
            <a:ext cx="5128500" cy="21894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16"/>
          <p:cNvSpPr txBox="1"/>
          <p:nvPr>
            <p:ph type="title"/>
          </p:nvPr>
        </p:nvSpPr>
        <p:spPr>
          <a:xfrm>
            <a:off x="1037825" y="897525"/>
            <a:ext cx="44925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62" name="Google Shape;362;p16"/>
          <p:cNvSpPr txBox="1"/>
          <p:nvPr>
            <p:ph idx="1" type="subTitle"/>
          </p:nvPr>
        </p:nvSpPr>
        <p:spPr>
          <a:xfrm>
            <a:off x="1037825" y="1416001"/>
            <a:ext cx="44925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63" name="Google Shape;363;p16"/>
          <p:cNvSpPr txBox="1"/>
          <p:nvPr>
            <p:ph idx="2" type="title"/>
          </p:nvPr>
        </p:nvSpPr>
        <p:spPr>
          <a:xfrm>
            <a:off x="1037825" y="3378940"/>
            <a:ext cx="44925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64" name="Google Shape;364;p16"/>
          <p:cNvSpPr txBox="1"/>
          <p:nvPr>
            <p:ph idx="3" type="subTitle"/>
          </p:nvPr>
        </p:nvSpPr>
        <p:spPr>
          <a:xfrm>
            <a:off x="1037825" y="3914351"/>
            <a:ext cx="44925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7"/>
          <p:cNvSpPr txBox="1"/>
          <p:nvPr>
            <p:ph type="title"/>
          </p:nvPr>
        </p:nvSpPr>
        <p:spPr>
          <a:xfrm>
            <a:off x="905525" y="3289175"/>
            <a:ext cx="4757400" cy="8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9"/>
          <p:cNvSpPr/>
          <p:nvPr/>
        </p:nvSpPr>
        <p:spPr>
          <a:xfrm rot="-900381">
            <a:off x="-2057681" y="-853725"/>
            <a:ext cx="4612328" cy="2882664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0" name="Google Shape;370;p19"/>
          <p:cNvGrpSpPr/>
          <p:nvPr/>
        </p:nvGrpSpPr>
        <p:grpSpPr>
          <a:xfrm rot="-4539985">
            <a:off x="7511657" y="3804911"/>
            <a:ext cx="1328107" cy="2125917"/>
            <a:chOff x="3228975" y="1023575"/>
            <a:chExt cx="517625" cy="828600"/>
          </a:xfrm>
        </p:grpSpPr>
        <p:sp>
          <p:nvSpPr>
            <p:cNvPr id="371" name="Google Shape;371;p1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3" name="Google Shape;373;p19"/>
          <p:cNvGrpSpPr/>
          <p:nvPr/>
        </p:nvGrpSpPr>
        <p:grpSpPr>
          <a:xfrm rot="-1172093">
            <a:off x="8628208" y="3341661"/>
            <a:ext cx="1318287" cy="2110277"/>
            <a:chOff x="3228975" y="1023575"/>
            <a:chExt cx="517625" cy="828600"/>
          </a:xfrm>
        </p:grpSpPr>
        <p:sp>
          <p:nvSpPr>
            <p:cNvPr id="374" name="Google Shape;374;p1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6" name="Google Shape;376;p19"/>
          <p:cNvGrpSpPr/>
          <p:nvPr/>
        </p:nvGrpSpPr>
        <p:grpSpPr>
          <a:xfrm flipH="1" rot="4539985">
            <a:off x="304228" y="3804911"/>
            <a:ext cx="1328107" cy="2125917"/>
            <a:chOff x="3228975" y="1023575"/>
            <a:chExt cx="517625" cy="828600"/>
          </a:xfrm>
        </p:grpSpPr>
        <p:sp>
          <p:nvSpPr>
            <p:cNvPr id="377" name="Google Shape;377;p1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9" name="Google Shape;379;p19"/>
          <p:cNvGrpSpPr/>
          <p:nvPr/>
        </p:nvGrpSpPr>
        <p:grpSpPr>
          <a:xfrm flipH="1" rot="1172093">
            <a:off x="-802503" y="3341661"/>
            <a:ext cx="1318287" cy="2110277"/>
            <a:chOff x="3228975" y="1023575"/>
            <a:chExt cx="517625" cy="828600"/>
          </a:xfrm>
        </p:grpSpPr>
        <p:sp>
          <p:nvSpPr>
            <p:cNvPr id="380" name="Google Shape;380;p1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2" name="Google Shape;382;p19"/>
          <p:cNvSpPr/>
          <p:nvPr/>
        </p:nvSpPr>
        <p:spPr>
          <a:xfrm rot="4068118">
            <a:off x="6589468" y="-853716"/>
            <a:ext cx="4612358" cy="2882644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"/>
          <p:cNvSpPr/>
          <p:nvPr/>
        </p:nvSpPr>
        <p:spPr>
          <a:xfrm rot="10800000">
            <a:off x="-2227396" y="4404017"/>
            <a:ext cx="4142894" cy="1575283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"/>
          <p:cNvSpPr/>
          <p:nvPr/>
        </p:nvSpPr>
        <p:spPr>
          <a:xfrm rot="-5886717">
            <a:off x="7236380" y="-565978"/>
            <a:ext cx="3160998" cy="1975469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" name="Google Shape;36;p3"/>
          <p:cNvGrpSpPr/>
          <p:nvPr/>
        </p:nvGrpSpPr>
        <p:grpSpPr>
          <a:xfrm rot="-4540000">
            <a:off x="7997826" y="4121513"/>
            <a:ext cx="956371" cy="1530932"/>
            <a:chOff x="3228975" y="1023575"/>
            <a:chExt cx="517625" cy="828600"/>
          </a:xfrm>
        </p:grpSpPr>
        <p:sp>
          <p:nvSpPr>
            <p:cNvPr id="37" name="Google Shape;37;p3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" name="Google Shape;39;p3"/>
          <p:cNvGrpSpPr/>
          <p:nvPr/>
        </p:nvGrpSpPr>
        <p:grpSpPr>
          <a:xfrm rot="-2321608">
            <a:off x="8671651" y="3836164"/>
            <a:ext cx="949298" cy="1519610"/>
            <a:chOff x="3228975" y="1023575"/>
            <a:chExt cx="517625" cy="828600"/>
          </a:xfrm>
        </p:grpSpPr>
        <p:sp>
          <p:nvSpPr>
            <p:cNvPr id="40" name="Google Shape;40;p3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" name="Google Shape;42;p3"/>
          <p:cNvGrpSpPr/>
          <p:nvPr/>
        </p:nvGrpSpPr>
        <p:grpSpPr>
          <a:xfrm rot="6260000">
            <a:off x="233329" y="-529679"/>
            <a:ext cx="956371" cy="1530932"/>
            <a:chOff x="3228975" y="1023575"/>
            <a:chExt cx="517625" cy="828600"/>
          </a:xfrm>
        </p:grpSpPr>
        <p:sp>
          <p:nvSpPr>
            <p:cNvPr id="43" name="Google Shape;43;p3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45;p3"/>
          <p:cNvGrpSpPr/>
          <p:nvPr/>
        </p:nvGrpSpPr>
        <p:grpSpPr>
          <a:xfrm rot="8478392">
            <a:off x="-433423" y="-233008"/>
            <a:ext cx="949298" cy="1519610"/>
            <a:chOff x="3228975" y="1023575"/>
            <a:chExt cx="517625" cy="828600"/>
          </a:xfrm>
        </p:grpSpPr>
        <p:sp>
          <p:nvSpPr>
            <p:cNvPr id="46" name="Google Shape;46;p3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3"/>
          <p:cNvSpPr/>
          <p:nvPr/>
        </p:nvSpPr>
        <p:spPr>
          <a:xfrm>
            <a:off x="363600" y="179400"/>
            <a:ext cx="8416800" cy="47847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3"/>
          <p:cNvSpPr txBox="1"/>
          <p:nvPr>
            <p:ph type="title"/>
          </p:nvPr>
        </p:nvSpPr>
        <p:spPr>
          <a:xfrm>
            <a:off x="720000" y="69498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4"/>
          <p:cNvGrpSpPr/>
          <p:nvPr/>
        </p:nvGrpSpPr>
        <p:grpSpPr>
          <a:xfrm flipH="1" rot="703926">
            <a:off x="-643919" y="3496246"/>
            <a:ext cx="949279" cy="1519580"/>
            <a:chOff x="3228975" y="1023575"/>
            <a:chExt cx="517625" cy="828600"/>
          </a:xfrm>
        </p:grpSpPr>
        <p:sp>
          <p:nvSpPr>
            <p:cNvPr id="52" name="Google Shape;52;p4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" name="Google Shape;54;p4"/>
          <p:cNvGrpSpPr/>
          <p:nvPr/>
        </p:nvGrpSpPr>
        <p:grpSpPr>
          <a:xfrm flipH="1" rot="5161006">
            <a:off x="157983" y="4074771"/>
            <a:ext cx="949340" cy="1519677"/>
            <a:chOff x="3228975" y="1023575"/>
            <a:chExt cx="517625" cy="828600"/>
          </a:xfrm>
        </p:grpSpPr>
        <p:sp>
          <p:nvSpPr>
            <p:cNvPr id="55" name="Google Shape;55;p4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Google Shape;57;p4"/>
          <p:cNvSpPr/>
          <p:nvPr/>
        </p:nvSpPr>
        <p:spPr>
          <a:xfrm rot="10800000">
            <a:off x="6562576" y="3969707"/>
            <a:ext cx="4142894" cy="1575283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" name="Google Shape;58;p4"/>
          <p:cNvGrpSpPr/>
          <p:nvPr/>
        </p:nvGrpSpPr>
        <p:grpSpPr>
          <a:xfrm flipH="1" rot="-9012513">
            <a:off x="8695945" y="-300197"/>
            <a:ext cx="1034845" cy="1656551"/>
            <a:chOff x="3228975" y="1023575"/>
            <a:chExt cx="517625" cy="828600"/>
          </a:xfrm>
        </p:grpSpPr>
        <p:sp>
          <p:nvSpPr>
            <p:cNvPr id="59" name="Google Shape;59;p4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61;p4"/>
          <p:cNvGrpSpPr/>
          <p:nvPr/>
        </p:nvGrpSpPr>
        <p:grpSpPr>
          <a:xfrm flipH="1" rot="-6456125">
            <a:off x="8116581" y="-714112"/>
            <a:ext cx="1034892" cy="1656602"/>
            <a:chOff x="3228975" y="1023575"/>
            <a:chExt cx="517625" cy="828600"/>
          </a:xfrm>
        </p:grpSpPr>
        <p:sp>
          <p:nvSpPr>
            <p:cNvPr id="62" name="Google Shape;62;p4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4"/>
          <p:cNvSpPr/>
          <p:nvPr/>
        </p:nvSpPr>
        <p:spPr>
          <a:xfrm flipH="1" rot="-4887601">
            <a:off x="-2272415" y="-250501"/>
            <a:ext cx="4816005" cy="1979311"/>
          </a:xfrm>
          <a:custGeom>
            <a:rect b="b" l="l" r="r" t="t"/>
            <a:pathLst>
              <a:path extrusionOk="0" h="16393" w="39887">
                <a:moveTo>
                  <a:pt x="15211" y="1"/>
                </a:moveTo>
                <a:cubicBezTo>
                  <a:pt x="12435" y="1"/>
                  <a:pt x="9659" y="132"/>
                  <a:pt x="6894" y="411"/>
                </a:cubicBezTo>
                <a:cubicBezTo>
                  <a:pt x="3180" y="780"/>
                  <a:pt x="1" y="4066"/>
                  <a:pt x="2715" y="7722"/>
                </a:cubicBezTo>
                <a:cubicBezTo>
                  <a:pt x="3680" y="9008"/>
                  <a:pt x="5239" y="9770"/>
                  <a:pt x="6835" y="9996"/>
                </a:cubicBezTo>
                <a:cubicBezTo>
                  <a:pt x="7335" y="10067"/>
                  <a:pt x="7845" y="10094"/>
                  <a:pt x="8361" y="10094"/>
                </a:cubicBezTo>
                <a:cubicBezTo>
                  <a:pt x="9840" y="10094"/>
                  <a:pt x="11364" y="9877"/>
                  <a:pt x="12811" y="9877"/>
                </a:cubicBezTo>
                <a:cubicBezTo>
                  <a:pt x="14231" y="9877"/>
                  <a:pt x="15576" y="10085"/>
                  <a:pt x="16729" y="10913"/>
                </a:cubicBezTo>
                <a:cubicBezTo>
                  <a:pt x="18146" y="11925"/>
                  <a:pt x="18872" y="13651"/>
                  <a:pt x="20146" y="14842"/>
                </a:cubicBezTo>
                <a:cubicBezTo>
                  <a:pt x="21240" y="15888"/>
                  <a:pt x="22738" y="16393"/>
                  <a:pt x="24243" y="16393"/>
                </a:cubicBezTo>
                <a:cubicBezTo>
                  <a:pt x="26129" y="16393"/>
                  <a:pt x="28027" y="15601"/>
                  <a:pt x="29159" y="14091"/>
                </a:cubicBezTo>
                <a:cubicBezTo>
                  <a:pt x="30921" y="11734"/>
                  <a:pt x="31231" y="7936"/>
                  <a:pt x="34029" y="7079"/>
                </a:cubicBezTo>
                <a:cubicBezTo>
                  <a:pt x="34591" y="6900"/>
                  <a:pt x="35182" y="6884"/>
                  <a:pt x="35777" y="6884"/>
                </a:cubicBezTo>
                <a:cubicBezTo>
                  <a:pt x="35910" y="6884"/>
                  <a:pt x="36043" y="6885"/>
                  <a:pt x="36176" y="6885"/>
                </a:cubicBezTo>
                <a:cubicBezTo>
                  <a:pt x="36482" y="6885"/>
                  <a:pt x="36787" y="6881"/>
                  <a:pt x="37089" y="6853"/>
                </a:cubicBezTo>
                <a:cubicBezTo>
                  <a:pt x="38125" y="6769"/>
                  <a:pt x="39256" y="6257"/>
                  <a:pt x="39506" y="5257"/>
                </a:cubicBezTo>
                <a:cubicBezTo>
                  <a:pt x="39887" y="3674"/>
                  <a:pt x="37863" y="2662"/>
                  <a:pt x="36255" y="2316"/>
                </a:cubicBezTo>
                <a:cubicBezTo>
                  <a:pt x="29349" y="855"/>
                  <a:pt x="22277" y="1"/>
                  <a:pt x="152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4"/>
          <p:cNvSpPr/>
          <p:nvPr/>
        </p:nvSpPr>
        <p:spPr>
          <a:xfrm>
            <a:off x="363600" y="179400"/>
            <a:ext cx="8416800" cy="47847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4"/>
          <p:cNvSpPr txBox="1"/>
          <p:nvPr>
            <p:ph type="title"/>
          </p:nvPr>
        </p:nvSpPr>
        <p:spPr>
          <a:xfrm>
            <a:off x="720000" y="6938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" name="Google Shape;67;p4"/>
          <p:cNvSpPr txBox="1"/>
          <p:nvPr>
            <p:ph idx="2" type="title"/>
          </p:nvPr>
        </p:nvSpPr>
        <p:spPr>
          <a:xfrm>
            <a:off x="1693350" y="1488113"/>
            <a:ext cx="2557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" name="Google Shape;68;p4"/>
          <p:cNvSpPr txBox="1"/>
          <p:nvPr>
            <p:ph idx="1" type="subTitle"/>
          </p:nvPr>
        </p:nvSpPr>
        <p:spPr>
          <a:xfrm>
            <a:off x="1693363" y="1889663"/>
            <a:ext cx="2557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4"/>
          <p:cNvSpPr txBox="1"/>
          <p:nvPr>
            <p:ph idx="3" type="title"/>
          </p:nvPr>
        </p:nvSpPr>
        <p:spPr>
          <a:xfrm>
            <a:off x="5688300" y="1488088"/>
            <a:ext cx="2557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0" name="Google Shape;70;p4"/>
          <p:cNvSpPr txBox="1"/>
          <p:nvPr>
            <p:ph idx="4" type="subTitle"/>
          </p:nvPr>
        </p:nvSpPr>
        <p:spPr>
          <a:xfrm>
            <a:off x="5688300" y="1889663"/>
            <a:ext cx="2557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"/>
          <p:cNvSpPr txBox="1"/>
          <p:nvPr>
            <p:ph idx="5" type="title"/>
          </p:nvPr>
        </p:nvSpPr>
        <p:spPr>
          <a:xfrm>
            <a:off x="1693364" y="2573441"/>
            <a:ext cx="2557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" name="Google Shape;72;p4"/>
          <p:cNvSpPr txBox="1"/>
          <p:nvPr>
            <p:ph idx="6" type="subTitle"/>
          </p:nvPr>
        </p:nvSpPr>
        <p:spPr>
          <a:xfrm>
            <a:off x="1693363" y="2975013"/>
            <a:ext cx="2557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"/>
          <p:cNvSpPr txBox="1"/>
          <p:nvPr>
            <p:ph idx="7" type="title"/>
          </p:nvPr>
        </p:nvSpPr>
        <p:spPr>
          <a:xfrm>
            <a:off x="5688300" y="2573438"/>
            <a:ext cx="2557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" name="Google Shape;74;p4"/>
          <p:cNvSpPr txBox="1"/>
          <p:nvPr>
            <p:ph idx="8" type="subTitle"/>
          </p:nvPr>
        </p:nvSpPr>
        <p:spPr>
          <a:xfrm>
            <a:off x="5688302" y="2975013"/>
            <a:ext cx="2557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4"/>
          <p:cNvSpPr txBox="1"/>
          <p:nvPr>
            <p:ph idx="9" type="title"/>
          </p:nvPr>
        </p:nvSpPr>
        <p:spPr>
          <a:xfrm>
            <a:off x="720002" y="1664113"/>
            <a:ext cx="9474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4"/>
          <p:cNvSpPr txBox="1"/>
          <p:nvPr>
            <p:ph idx="13" type="title"/>
          </p:nvPr>
        </p:nvSpPr>
        <p:spPr>
          <a:xfrm>
            <a:off x="4740900" y="1664113"/>
            <a:ext cx="9474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4"/>
          <p:cNvSpPr txBox="1"/>
          <p:nvPr>
            <p:ph idx="14" type="title"/>
          </p:nvPr>
        </p:nvSpPr>
        <p:spPr>
          <a:xfrm>
            <a:off x="720002" y="2749441"/>
            <a:ext cx="9474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4"/>
          <p:cNvSpPr txBox="1"/>
          <p:nvPr>
            <p:ph idx="15" type="title"/>
          </p:nvPr>
        </p:nvSpPr>
        <p:spPr>
          <a:xfrm>
            <a:off x="4740900" y="2749441"/>
            <a:ext cx="9474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4"/>
          <p:cNvSpPr txBox="1"/>
          <p:nvPr>
            <p:ph idx="16" type="title"/>
          </p:nvPr>
        </p:nvSpPr>
        <p:spPr>
          <a:xfrm>
            <a:off x="1693364" y="3658791"/>
            <a:ext cx="2557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0" name="Google Shape;80;p4"/>
          <p:cNvSpPr txBox="1"/>
          <p:nvPr>
            <p:ph idx="17" type="subTitle"/>
          </p:nvPr>
        </p:nvSpPr>
        <p:spPr>
          <a:xfrm>
            <a:off x="1693363" y="4060363"/>
            <a:ext cx="2557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4"/>
          <p:cNvSpPr txBox="1"/>
          <p:nvPr>
            <p:ph idx="18" type="title"/>
          </p:nvPr>
        </p:nvSpPr>
        <p:spPr>
          <a:xfrm>
            <a:off x="5688300" y="3658788"/>
            <a:ext cx="2557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2" name="Google Shape;82;p4"/>
          <p:cNvSpPr txBox="1"/>
          <p:nvPr>
            <p:ph idx="19" type="subTitle"/>
          </p:nvPr>
        </p:nvSpPr>
        <p:spPr>
          <a:xfrm>
            <a:off x="5688302" y="4060363"/>
            <a:ext cx="2557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"/>
          <p:cNvSpPr txBox="1"/>
          <p:nvPr>
            <p:ph idx="20" type="title"/>
          </p:nvPr>
        </p:nvSpPr>
        <p:spPr>
          <a:xfrm>
            <a:off x="720002" y="3834791"/>
            <a:ext cx="9474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4"/>
          <p:cNvSpPr txBox="1"/>
          <p:nvPr>
            <p:ph idx="21" type="title"/>
          </p:nvPr>
        </p:nvSpPr>
        <p:spPr>
          <a:xfrm>
            <a:off x="4740900" y="3834791"/>
            <a:ext cx="9474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5"/>
          <p:cNvGrpSpPr/>
          <p:nvPr/>
        </p:nvGrpSpPr>
        <p:grpSpPr>
          <a:xfrm rot="-4540043">
            <a:off x="7836643" y="3832169"/>
            <a:ext cx="1174717" cy="1880294"/>
            <a:chOff x="3228975" y="1023575"/>
            <a:chExt cx="517625" cy="828600"/>
          </a:xfrm>
        </p:grpSpPr>
        <p:sp>
          <p:nvSpPr>
            <p:cNvPr id="87" name="Google Shape;87;p5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" name="Google Shape;89;p5"/>
          <p:cNvGrpSpPr/>
          <p:nvPr/>
        </p:nvGrpSpPr>
        <p:grpSpPr>
          <a:xfrm rot="-2321424">
            <a:off x="8374664" y="3384774"/>
            <a:ext cx="1165980" cy="1866469"/>
            <a:chOff x="3228975" y="1023575"/>
            <a:chExt cx="517625" cy="828600"/>
          </a:xfrm>
        </p:grpSpPr>
        <p:sp>
          <p:nvSpPr>
            <p:cNvPr id="90" name="Google Shape;90;p5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" name="Google Shape;92;p5"/>
          <p:cNvSpPr/>
          <p:nvPr/>
        </p:nvSpPr>
        <p:spPr>
          <a:xfrm flipH="1" rot="178464">
            <a:off x="5156944" y="-747469"/>
            <a:ext cx="6149976" cy="2338451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5"/>
          <p:cNvSpPr/>
          <p:nvPr/>
        </p:nvSpPr>
        <p:spPr>
          <a:xfrm>
            <a:off x="3344700" y="179400"/>
            <a:ext cx="5079300" cy="4784700"/>
          </a:xfrm>
          <a:prstGeom prst="roundRect">
            <a:avLst>
              <a:gd fmla="val 5602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5"/>
          <p:cNvSpPr/>
          <p:nvPr/>
        </p:nvSpPr>
        <p:spPr>
          <a:xfrm rot="432023">
            <a:off x="-1659840" y="3072147"/>
            <a:ext cx="4612328" cy="2882617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" name="Google Shape;95;p5"/>
          <p:cNvGrpSpPr/>
          <p:nvPr/>
        </p:nvGrpSpPr>
        <p:grpSpPr>
          <a:xfrm rot="6260015">
            <a:off x="471750" y="-683790"/>
            <a:ext cx="1328107" cy="2125917"/>
            <a:chOff x="3228975" y="1023575"/>
            <a:chExt cx="517625" cy="828600"/>
          </a:xfrm>
        </p:grpSpPr>
        <p:sp>
          <p:nvSpPr>
            <p:cNvPr id="96" name="Google Shape;96;p5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" name="Google Shape;98;p5"/>
          <p:cNvGrpSpPr/>
          <p:nvPr/>
        </p:nvGrpSpPr>
        <p:grpSpPr>
          <a:xfrm rot="8478451">
            <a:off x="-454330" y="-272006"/>
            <a:ext cx="1318281" cy="2110269"/>
            <a:chOff x="3228975" y="1023575"/>
            <a:chExt cx="517625" cy="828600"/>
          </a:xfrm>
        </p:grpSpPr>
        <p:sp>
          <p:nvSpPr>
            <p:cNvPr id="99" name="Google Shape;99;p5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" name="Google Shape;101;p5"/>
          <p:cNvGrpSpPr/>
          <p:nvPr/>
        </p:nvGrpSpPr>
        <p:grpSpPr>
          <a:xfrm flipH="1">
            <a:off x="-11287131" y="4700983"/>
            <a:ext cx="2204724" cy="5989225"/>
            <a:chOff x="1678175" y="2738600"/>
            <a:chExt cx="587300" cy="1595425"/>
          </a:xfrm>
        </p:grpSpPr>
        <p:sp>
          <p:nvSpPr>
            <p:cNvPr id="102" name="Google Shape;102;p5"/>
            <p:cNvSpPr/>
            <p:nvPr/>
          </p:nvSpPr>
          <p:spPr>
            <a:xfrm>
              <a:off x="1803475" y="3726775"/>
              <a:ext cx="136950" cy="520025"/>
            </a:xfrm>
            <a:custGeom>
              <a:rect b="b" l="l" r="r" t="t"/>
              <a:pathLst>
                <a:path extrusionOk="0" h="20801" w="5478">
                  <a:moveTo>
                    <a:pt x="2680" y="1"/>
                  </a:moveTo>
                  <a:lnTo>
                    <a:pt x="1" y="1715"/>
                  </a:lnTo>
                  <a:lnTo>
                    <a:pt x="3359" y="20801"/>
                  </a:lnTo>
                  <a:lnTo>
                    <a:pt x="5168" y="20801"/>
                  </a:lnTo>
                  <a:cubicBezTo>
                    <a:pt x="5168" y="20801"/>
                    <a:pt x="5478" y="8954"/>
                    <a:pt x="4656" y="5477"/>
                  </a:cubicBezTo>
                  <a:cubicBezTo>
                    <a:pt x="3704" y="1429"/>
                    <a:pt x="2680" y="1"/>
                    <a:pt x="2680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1752875" y="4241125"/>
              <a:ext cx="193500" cy="92900"/>
            </a:xfrm>
            <a:custGeom>
              <a:rect b="b" l="l" r="r" t="t"/>
              <a:pathLst>
                <a:path extrusionOk="0" h="3716" w="7740">
                  <a:moveTo>
                    <a:pt x="7169" y="1"/>
                  </a:moveTo>
                  <a:cubicBezTo>
                    <a:pt x="7169" y="1"/>
                    <a:pt x="7168" y="1"/>
                    <a:pt x="7168" y="1"/>
                  </a:cubicBezTo>
                  <a:lnTo>
                    <a:pt x="2906" y="2715"/>
                  </a:lnTo>
                  <a:cubicBezTo>
                    <a:pt x="2876" y="2715"/>
                    <a:pt x="2846" y="2715"/>
                    <a:pt x="2817" y="2715"/>
                  </a:cubicBezTo>
                  <a:cubicBezTo>
                    <a:pt x="292" y="2715"/>
                    <a:pt x="1" y="3715"/>
                    <a:pt x="1" y="3715"/>
                  </a:cubicBezTo>
                  <a:lnTo>
                    <a:pt x="5549" y="3715"/>
                  </a:lnTo>
                  <a:lnTo>
                    <a:pt x="7168" y="1858"/>
                  </a:lnTo>
                  <a:lnTo>
                    <a:pt x="7168" y="3715"/>
                  </a:lnTo>
                  <a:lnTo>
                    <a:pt x="7704" y="3715"/>
                  </a:lnTo>
                  <a:cubicBezTo>
                    <a:pt x="7704" y="3715"/>
                    <a:pt x="7680" y="2132"/>
                    <a:pt x="7704" y="1060"/>
                  </a:cubicBezTo>
                  <a:cubicBezTo>
                    <a:pt x="7739" y="12"/>
                    <a:pt x="7193" y="1"/>
                    <a:pt x="716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820150" y="4185775"/>
              <a:ext cx="111950" cy="123850"/>
            </a:xfrm>
            <a:custGeom>
              <a:rect b="b" l="l" r="r" t="t"/>
              <a:pathLst>
                <a:path extrusionOk="0" h="4954" w="4478">
                  <a:moveTo>
                    <a:pt x="2322" y="0"/>
                  </a:moveTo>
                  <a:lnTo>
                    <a:pt x="2656" y="2203"/>
                  </a:lnTo>
                  <a:lnTo>
                    <a:pt x="1" y="4953"/>
                  </a:lnTo>
                  <a:lnTo>
                    <a:pt x="1227" y="4953"/>
                  </a:lnTo>
                  <a:cubicBezTo>
                    <a:pt x="1787" y="4953"/>
                    <a:pt x="2334" y="4739"/>
                    <a:pt x="2763" y="4358"/>
                  </a:cubicBezTo>
                  <a:cubicBezTo>
                    <a:pt x="3323" y="3834"/>
                    <a:pt x="4096" y="3048"/>
                    <a:pt x="4477" y="2215"/>
                  </a:cubicBezTo>
                  <a:lnTo>
                    <a:pt x="4477" y="833"/>
                  </a:lnTo>
                  <a:lnTo>
                    <a:pt x="2322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960050" y="3727375"/>
              <a:ext cx="136950" cy="519725"/>
            </a:xfrm>
            <a:custGeom>
              <a:rect b="b" l="l" r="r" t="t"/>
              <a:pathLst>
                <a:path extrusionOk="0" h="20789" w="5478">
                  <a:moveTo>
                    <a:pt x="2680" y="0"/>
                  </a:moveTo>
                  <a:lnTo>
                    <a:pt x="1" y="1703"/>
                  </a:lnTo>
                  <a:lnTo>
                    <a:pt x="3394" y="20789"/>
                  </a:lnTo>
                  <a:lnTo>
                    <a:pt x="5168" y="20789"/>
                  </a:lnTo>
                  <a:cubicBezTo>
                    <a:pt x="5168" y="20789"/>
                    <a:pt x="5478" y="8942"/>
                    <a:pt x="4656" y="5477"/>
                  </a:cubicBezTo>
                  <a:cubicBezTo>
                    <a:pt x="3704" y="1429"/>
                    <a:pt x="2680" y="0"/>
                    <a:pt x="2680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910350" y="4241125"/>
              <a:ext cx="193475" cy="92900"/>
            </a:xfrm>
            <a:custGeom>
              <a:rect b="b" l="l" r="r" t="t"/>
              <a:pathLst>
                <a:path extrusionOk="0" h="3716" w="7739">
                  <a:moveTo>
                    <a:pt x="7169" y="1"/>
                  </a:moveTo>
                  <a:cubicBezTo>
                    <a:pt x="7168" y="1"/>
                    <a:pt x="7168" y="1"/>
                    <a:pt x="7168" y="1"/>
                  </a:cubicBezTo>
                  <a:lnTo>
                    <a:pt x="2894" y="2715"/>
                  </a:lnTo>
                  <a:cubicBezTo>
                    <a:pt x="2864" y="2715"/>
                    <a:pt x="2834" y="2715"/>
                    <a:pt x="2805" y="2715"/>
                  </a:cubicBezTo>
                  <a:cubicBezTo>
                    <a:pt x="291" y="2715"/>
                    <a:pt x="0" y="3715"/>
                    <a:pt x="0" y="3715"/>
                  </a:cubicBezTo>
                  <a:lnTo>
                    <a:pt x="5549" y="3715"/>
                  </a:lnTo>
                  <a:lnTo>
                    <a:pt x="7168" y="1858"/>
                  </a:lnTo>
                  <a:lnTo>
                    <a:pt x="7168" y="3715"/>
                  </a:lnTo>
                  <a:lnTo>
                    <a:pt x="7704" y="3715"/>
                  </a:lnTo>
                  <a:cubicBezTo>
                    <a:pt x="7704" y="3715"/>
                    <a:pt x="7680" y="2132"/>
                    <a:pt x="7704" y="1060"/>
                  </a:cubicBezTo>
                  <a:cubicBezTo>
                    <a:pt x="7739" y="12"/>
                    <a:pt x="7192" y="1"/>
                    <a:pt x="716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977625" y="4185775"/>
              <a:ext cx="111925" cy="123850"/>
            </a:xfrm>
            <a:custGeom>
              <a:rect b="b" l="l" r="r" t="t"/>
              <a:pathLst>
                <a:path extrusionOk="0" h="4954" w="4477">
                  <a:moveTo>
                    <a:pt x="2322" y="0"/>
                  </a:moveTo>
                  <a:lnTo>
                    <a:pt x="2643" y="2203"/>
                  </a:lnTo>
                  <a:lnTo>
                    <a:pt x="0" y="4953"/>
                  </a:lnTo>
                  <a:lnTo>
                    <a:pt x="1215" y="4953"/>
                  </a:lnTo>
                  <a:cubicBezTo>
                    <a:pt x="1786" y="4953"/>
                    <a:pt x="2334" y="4739"/>
                    <a:pt x="2762" y="4358"/>
                  </a:cubicBezTo>
                  <a:cubicBezTo>
                    <a:pt x="3322" y="3846"/>
                    <a:pt x="4096" y="3048"/>
                    <a:pt x="4477" y="2215"/>
                  </a:cubicBezTo>
                  <a:lnTo>
                    <a:pt x="4477" y="833"/>
                  </a:lnTo>
                  <a:lnTo>
                    <a:pt x="2322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782350" y="3313925"/>
              <a:ext cx="316150" cy="456050"/>
            </a:xfrm>
            <a:custGeom>
              <a:rect b="b" l="l" r="r" t="t"/>
              <a:pathLst>
                <a:path extrusionOk="0" h="18242" w="12646">
                  <a:moveTo>
                    <a:pt x="858" y="1"/>
                  </a:moveTo>
                  <a:lnTo>
                    <a:pt x="1" y="18229"/>
                  </a:lnTo>
                  <a:lnTo>
                    <a:pt x="12645" y="18241"/>
                  </a:lnTo>
                  <a:cubicBezTo>
                    <a:pt x="12645" y="18241"/>
                    <a:pt x="12109" y="4942"/>
                    <a:pt x="8787" y="1"/>
                  </a:cubicBez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690075" y="3700875"/>
              <a:ext cx="45575" cy="53125"/>
            </a:xfrm>
            <a:custGeom>
              <a:rect b="b" l="l" r="r" t="t"/>
              <a:pathLst>
                <a:path extrusionOk="0" h="2125" w="1823">
                  <a:moveTo>
                    <a:pt x="1822" y="1"/>
                  </a:moveTo>
                  <a:lnTo>
                    <a:pt x="596" y="715"/>
                  </a:lnTo>
                  <a:lnTo>
                    <a:pt x="60" y="1739"/>
                  </a:lnTo>
                  <a:cubicBezTo>
                    <a:pt x="1" y="1858"/>
                    <a:pt x="36" y="2013"/>
                    <a:pt x="155" y="2084"/>
                  </a:cubicBezTo>
                  <a:cubicBezTo>
                    <a:pt x="200" y="2111"/>
                    <a:pt x="250" y="2125"/>
                    <a:pt x="298" y="2125"/>
                  </a:cubicBezTo>
                  <a:cubicBezTo>
                    <a:pt x="379" y="2125"/>
                    <a:pt x="456" y="2087"/>
                    <a:pt x="501" y="2013"/>
                  </a:cubicBezTo>
                  <a:lnTo>
                    <a:pt x="1822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678175" y="3611475"/>
              <a:ext cx="108975" cy="135125"/>
            </a:xfrm>
            <a:custGeom>
              <a:rect b="b" l="l" r="r" t="t"/>
              <a:pathLst>
                <a:path extrusionOk="0" h="5405" w="4359">
                  <a:moveTo>
                    <a:pt x="3567" y="0"/>
                  </a:moveTo>
                  <a:cubicBezTo>
                    <a:pt x="3314" y="0"/>
                    <a:pt x="3098" y="159"/>
                    <a:pt x="3001" y="386"/>
                  </a:cubicBezTo>
                  <a:cubicBezTo>
                    <a:pt x="2691" y="1100"/>
                    <a:pt x="2060" y="2231"/>
                    <a:pt x="2060" y="2231"/>
                  </a:cubicBezTo>
                  <a:lnTo>
                    <a:pt x="60" y="5053"/>
                  </a:lnTo>
                  <a:cubicBezTo>
                    <a:pt x="0" y="5125"/>
                    <a:pt x="0" y="5232"/>
                    <a:pt x="60" y="5303"/>
                  </a:cubicBezTo>
                  <a:cubicBezTo>
                    <a:pt x="101" y="5372"/>
                    <a:pt x="165" y="5405"/>
                    <a:pt x="233" y="5405"/>
                  </a:cubicBezTo>
                  <a:cubicBezTo>
                    <a:pt x="284" y="5405"/>
                    <a:pt x="336" y="5386"/>
                    <a:pt x="381" y="5351"/>
                  </a:cubicBezTo>
                  <a:lnTo>
                    <a:pt x="2656" y="3458"/>
                  </a:lnTo>
                  <a:lnTo>
                    <a:pt x="2656" y="3458"/>
                  </a:lnTo>
                  <a:cubicBezTo>
                    <a:pt x="2417" y="3946"/>
                    <a:pt x="2334" y="4422"/>
                    <a:pt x="2286" y="4708"/>
                  </a:cubicBezTo>
                  <a:cubicBezTo>
                    <a:pt x="2263" y="4851"/>
                    <a:pt x="2358" y="4982"/>
                    <a:pt x="2513" y="5017"/>
                  </a:cubicBezTo>
                  <a:cubicBezTo>
                    <a:pt x="2522" y="5018"/>
                    <a:pt x="2532" y="5019"/>
                    <a:pt x="2541" y="5019"/>
                  </a:cubicBezTo>
                  <a:cubicBezTo>
                    <a:pt x="2662" y="5019"/>
                    <a:pt x="2778" y="4948"/>
                    <a:pt x="2822" y="4827"/>
                  </a:cubicBezTo>
                  <a:cubicBezTo>
                    <a:pt x="2917" y="4577"/>
                    <a:pt x="3120" y="4124"/>
                    <a:pt x="3596" y="3529"/>
                  </a:cubicBezTo>
                  <a:cubicBezTo>
                    <a:pt x="4358" y="2577"/>
                    <a:pt x="4191" y="1327"/>
                    <a:pt x="4191" y="1327"/>
                  </a:cubicBezTo>
                  <a:lnTo>
                    <a:pt x="4251" y="731"/>
                  </a:lnTo>
                  <a:cubicBezTo>
                    <a:pt x="4299" y="362"/>
                    <a:pt x="4013" y="29"/>
                    <a:pt x="3644" y="5"/>
                  </a:cubicBezTo>
                  <a:cubicBezTo>
                    <a:pt x="3618" y="2"/>
                    <a:pt x="3592" y="0"/>
                    <a:pt x="3567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1753475" y="3451450"/>
              <a:ext cx="62250" cy="179500"/>
            </a:xfrm>
            <a:custGeom>
              <a:rect b="b" l="l" r="r" t="t"/>
              <a:pathLst>
                <a:path extrusionOk="0" h="7180" w="2490">
                  <a:moveTo>
                    <a:pt x="513" y="0"/>
                  </a:moveTo>
                  <a:lnTo>
                    <a:pt x="1" y="6882"/>
                  </a:lnTo>
                  <a:lnTo>
                    <a:pt x="1227" y="7180"/>
                  </a:lnTo>
                  <a:lnTo>
                    <a:pt x="2489" y="917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1755275" y="3040375"/>
              <a:ext cx="78600" cy="517950"/>
            </a:xfrm>
            <a:custGeom>
              <a:rect b="b" l="l" r="r" t="t"/>
              <a:pathLst>
                <a:path extrusionOk="0" h="20718" w="3144">
                  <a:moveTo>
                    <a:pt x="3143" y="1"/>
                  </a:moveTo>
                  <a:lnTo>
                    <a:pt x="3143" y="1"/>
                  </a:lnTo>
                  <a:cubicBezTo>
                    <a:pt x="3143" y="1"/>
                    <a:pt x="679" y="882"/>
                    <a:pt x="465" y="6049"/>
                  </a:cubicBezTo>
                  <a:cubicBezTo>
                    <a:pt x="250" y="11193"/>
                    <a:pt x="0" y="20718"/>
                    <a:pt x="0" y="20718"/>
                  </a:cubicBezTo>
                  <a:lnTo>
                    <a:pt x="1941" y="20718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1827000" y="3020750"/>
              <a:ext cx="152125" cy="293200"/>
            </a:xfrm>
            <a:custGeom>
              <a:rect b="b" l="l" r="r" t="t"/>
              <a:pathLst>
                <a:path extrusionOk="0" h="11728" w="6085">
                  <a:moveTo>
                    <a:pt x="5025" y="0"/>
                  </a:moveTo>
                  <a:lnTo>
                    <a:pt x="2263" y="60"/>
                  </a:lnTo>
                  <a:cubicBezTo>
                    <a:pt x="2263" y="60"/>
                    <a:pt x="132" y="619"/>
                    <a:pt x="1" y="4251"/>
                  </a:cubicBezTo>
                  <a:lnTo>
                    <a:pt x="1" y="11728"/>
                  </a:lnTo>
                  <a:lnTo>
                    <a:pt x="6085" y="11728"/>
                  </a:lnTo>
                  <a:lnTo>
                    <a:pt x="5025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1880875" y="3020750"/>
              <a:ext cx="71750" cy="47650"/>
            </a:xfrm>
            <a:custGeom>
              <a:rect b="b" l="l" r="r" t="t"/>
              <a:pathLst>
                <a:path extrusionOk="0" h="1906" w="2870">
                  <a:moveTo>
                    <a:pt x="2870" y="0"/>
                  </a:moveTo>
                  <a:lnTo>
                    <a:pt x="108" y="60"/>
                  </a:lnTo>
                  <a:lnTo>
                    <a:pt x="1" y="1905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1908275" y="3020750"/>
              <a:ext cx="194375" cy="628675"/>
            </a:xfrm>
            <a:custGeom>
              <a:rect b="b" l="l" r="r" t="t"/>
              <a:pathLst>
                <a:path extrusionOk="0" h="25147" w="7775">
                  <a:moveTo>
                    <a:pt x="1774" y="0"/>
                  </a:moveTo>
                  <a:cubicBezTo>
                    <a:pt x="1" y="5844"/>
                    <a:pt x="1511" y="24836"/>
                    <a:pt x="1512" y="24836"/>
                  </a:cubicBezTo>
                  <a:cubicBezTo>
                    <a:pt x="1512" y="24836"/>
                    <a:pt x="1512" y="24836"/>
                    <a:pt x="1512" y="24836"/>
                  </a:cubicBezTo>
                  <a:lnTo>
                    <a:pt x="7775" y="25146"/>
                  </a:lnTo>
                  <a:cubicBezTo>
                    <a:pt x="7477" y="16085"/>
                    <a:pt x="3477" y="10382"/>
                    <a:pt x="3477" y="10382"/>
                  </a:cubicBezTo>
                  <a:lnTo>
                    <a:pt x="5286" y="1500"/>
                  </a:lnTo>
                  <a:cubicBezTo>
                    <a:pt x="5298" y="1393"/>
                    <a:pt x="5239" y="1310"/>
                    <a:pt x="5167" y="1250"/>
                  </a:cubicBezTo>
                  <a:cubicBezTo>
                    <a:pt x="3572" y="60"/>
                    <a:pt x="1774" y="0"/>
                    <a:pt x="1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1931475" y="3021325"/>
              <a:ext cx="55700" cy="242625"/>
            </a:xfrm>
            <a:custGeom>
              <a:rect b="b" l="l" r="r" t="t"/>
              <a:pathLst>
                <a:path extrusionOk="0" h="9705" w="2228">
                  <a:moveTo>
                    <a:pt x="953" y="1"/>
                  </a:moveTo>
                  <a:lnTo>
                    <a:pt x="858" y="84"/>
                  </a:lnTo>
                  <a:lnTo>
                    <a:pt x="2072" y="1406"/>
                  </a:lnTo>
                  <a:lnTo>
                    <a:pt x="775" y="2537"/>
                  </a:lnTo>
                  <a:lnTo>
                    <a:pt x="1846" y="3656"/>
                  </a:lnTo>
                  <a:lnTo>
                    <a:pt x="1" y="9669"/>
                  </a:lnTo>
                  <a:lnTo>
                    <a:pt x="108" y="9704"/>
                  </a:lnTo>
                  <a:lnTo>
                    <a:pt x="1965" y="3620"/>
                  </a:lnTo>
                  <a:lnTo>
                    <a:pt x="941" y="2549"/>
                  </a:lnTo>
                  <a:lnTo>
                    <a:pt x="2227" y="1418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1784425" y="3022225"/>
              <a:ext cx="99150" cy="627200"/>
            </a:xfrm>
            <a:custGeom>
              <a:rect b="b" l="l" r="r" t="t"/>
              <a:pathLst>
                <a:path extrusionOk="0" h="25088" w="3966">
                  <a:moveTo>
                    <a:pt x="3966" y="1"/>
                  </a:moveTo>
                  <a:lnTo>
                    <a:pt x="3966" y="1"/>
                  </a:lnTo>
                  <a:cubicBezTo>
                    <a:pt x="2870" y="203"/>
                    <a:pt x="2275" y="501"/>
                    <a:pt x="1596" y="953"/>
                  </a:cubicBezTo>
                  <a:cubicBezTo>
                    <a:pt x="787" y="1501"/>
                    <a:pt x="275" y="2394"/>
                    <a:pt x="334" y="3382"/>
                  </a:cubicBezTo>
                  <a:lnTo>
                    <a:pt x="834" y="10014"/>
                  </a:lnTo>
                  <a:lnTo>
                    <a:pt x="1" y="25087"/>
                  </a:lnTo>
                  <a:lnTo>
                    <a:pt x="2787" y="25087"/>
                  </a:lnTo>
                  <a:cubicBezTo>
                    <a:pt x="2787" y="25087"/>
                    <a:pt x="2775" y="8180"/>
                    <a:pt x="2489" y="4704"/>
                  </a:cubicBezTo>
                  <a:cubicBezTo>
                    <a:pt x="2204" y="1215"/>
                    <a:pt x="3966" y="1"/>
                    <a:pt x="3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1787700" y="3139800"/>
              <a:ext cx="19375" cy="418225"/>
            </a:xfrm>
            <a:custGeom>
              <a:rect b="b" l="l" r="r" t="t"/>
              <a:pathLst>
                <a:path extrusionOk="0" h="16729" w="775">
                  <a:moveTo>
                    <a:pt x="239" y="1"/>
                  </a:moveTo>
                  <a:lnTo>
                    <a:pt x="680" y="5311"/>
                  </a:lnTo>
                  <a:lnTo>
                    <a:pt x="1" y="16729"/>
                  </a:lnTo>
                  <a:lnTo>
                    <a:pt x="108" y="16729"/>
                  </a:lnTo>
                  <a:lnTo>
                    <a:pt x="775" y="5299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1816575" y="3021925"/>
              <a:ext cx="63425" cy="239050"/>
            </a:xfrm>
            <a:custGeom>
              <a:rect b="b" l="l" r="r" t="t"/>
              <a:pathLst>
                <a:path extrusionOk="0" h="9562" w="2537">
                  <a:moveTo>
                    <a:pt x="2477" y="1"/>
                  </a:moveTo>
                  <a:lnTo>
                    <a:pt x="215" y="1656"/>
                  </a:lnTo>
                  <a:lnTo>
                    <a:pt x="632" y="2358"/>
                  </a:lnTo>
                  <a:lnTo>
                    <a:pt x="1" y="3251"/>
                  </a:lnTo>
                  <a:lnTo>
                    <a:pt x="1251" y="9561"/>
                  </a:lnTo>
                  <a:lnTo>
                    <a:pt x="1346" y="9549"/>
                  </a:lnTo>
                  <a:lnTo>
                    <a:pt x="120" y="3287"/>
                  </a:lnTo>
                  <a:lnTo>
                    <a:pt x="775" y="2358"/>
                  </a:lnTo>
                  <a:lnTo>
                    <a:pt x="370" y="1691"/>
                  </a:lnTo>
                  <a:lnTo>
                    <a:pt x="2537" y="84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2013325" y="3037400"/>
              <a:ext cx="234300" cy="272675"/>
            </a:xfrm>
            <a:custGeom>
              <a:rect b="b" l="l" r="r" t="t"/>
              <a:pathLst>
                <a:path extrusionOk="0" h="10907" w="9372">
                  <a:moveTo>
                    <a:pt x="1" y="1"/>
                  </a:moveTo>
                  <a:lnTo>
                    <a:pt x="1" y="4882"/>
                  </a:lnTo>
                  <a:lnTo>
                    <a:pt x="6549" y="10907"/>
                  </a:lnTo>
                  <a:lnTo>
                    <a:pt x="9371" y="8585"/>
                  </a:lnTo>
                  <a:cubicBezTo>
                    <a:pt x="2823" y="28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2018400" y="3140400"/>
              <a:ext cx="6875" cy="26225"/>
            </a:xfrm>
            <a:custGeom>
              <a:rect b="b" l="l" r="r" t="t"/>
              <a:pathLst>
                <a:path extrusionOk="0" h="1049" w="275">
                  <a:moveTo>
                    <a:pt x="167" y="0"/>
                  </a:moveTo>
                  <a:lnTo>
                    <a:pt x="0" y="1036"/>
                  </a:lnTo>
                  <a:lnTo>
                    <a:pt x="107" y="1048"/>
                  </a:lnTo>
                  <a:lnTo>
                    <a:pt x="274" y="36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1938925" y="3279525"/>
              <a:ext cx="136950" cy="99825"/>
            </a:xfrm>
            <a:custGeom>
              <a:rect b="b" l="l" r="r" t="t"/>
              <a:pathLst>
                <a:path extrusionOk="0" h="3993" w="5478">
                  <a:moveTo>
                    <a:pt x="2474" y="1"/>
                  </a:moveTo>
                  <a:cubicBezTo>
                    <a:pt x="2411" y="1"/>
                    <a:pt x="2347" y="18"/>
                    <a:pt x="2286" y="55"/>
                  </a:cubicBezTo>
                  <a:cubicBezTo>
                    <a:pt x="2155" y="138"/>
                    <a:pt x="2084" y="305"/>
                    <a:pt x="2132" y="472"/>
                  </a:cubicBezTo>
                  <a:lnTo>
                    <a:pt x="2251" y="912"/>
                  </a:lnTo>
                  <a:lnTo>
                    <a:pt x="262" y="1579"/>
                  </a:lnTo>
                  <a:cubicBezTo>
                    <a:pt x="107" y="1639"/>
                    <a:pt x="0" y="1805"/>
                    <a:pt x="12" y="1936"/>
                  </a:cubicBezTo>
                  <a:cubicBezTo>
                    <a:pt x="23" y="2125"/>
                    <a:pt x="181" y="2240"/>
                    <a:pt x="333" y="2240"/>
                  </a:cubicBezTo>
                  <a:cubicBezTo>
                    <a:pt x="353" y="2240"/>
                    <a:pt x="374" y="2238"/>
                    <a:pt x="393" y="2234"/>
                  </a:cubicBezTo>
                  <a:lnTo>
                    <a:pt x="798" y="2210"/>
                  </a:lnTo>
                  <a:lnTo>
                    <a:pt x="453" y="2329"/>
                  </a:lnTo>
                  <a:cubicBezTo>
                    <a:pt x="310" y="2389"/>
                    <a:pt x="203" y="2532"/>
                    <a:pt x="238" y="2698"/>
                  </a:cubicBezTo>
                  <a:cubicBezTo>
                    <a:pt x="268" y="2858"/>
                    <a:pt x="391" y="2960"/>
                    <a:pt x="535" y="2960"/>
                  </a:cubicBezTo>
                  <a:cubicBezTo>
                    <a:pt x="563" y="2960"/>
                    <a:pt x="591" y="2956"/>
                    <a:pt x="619" y="2948"/>
                  </a:cubicBezTo>
                  <a:lnTo>
                    <a:pt x="858" y="2889"/>
                  </a:lnTo>
                  <a:lnTo>
                    <a:pt x="858" y="2889"/>
                  </a:lnTo>
                  <a:cubicBezTo>
                    <a:pt x="667" y="2984"/>
                    <a:pt x="560" y="3151"/>
                    <a:pt x="608" y="3294"/>
                  </a:cubicBezTo>
                  <a:cubicBezTo>
                    <a:pt x="648" y="3426"/>
                    <a:pt x="759" y="3515"/>
                    <a:pt x="895" y="3515"/>
                  </a:cubicBezTo>
                  <a:cubicBezTo>
                    <a:pt x="918" y="3515"/>
                    <a:pt x="941" y="3513"/>
                    <a:pt x="965" y="3508"/>
                  </a:cubicBezTo>
                  <a:lnTo>
                    <a:pt x="1253" y="3408"/>
                  </a:lnTo>
                  <a:lnTo>
                    <a:pt x="1253" y="3408"/>
                  </a:lnTo>
                  <a:cubicBezTo>
                    <a:pt x="953" y="3516"/>
                    <a:pt x="953" y="3689"/>
                    <a:pt x="977" y="3782"/>
                  </a:cubicBezTo>
                  <a:cubicBezTo>
                    <a:pt x="1017" y="3913"/>
                    <a:pt x="1134" y="3992"/>
                    <a:pt x="1255" y="3992"/>
                  </a:cubicBezTo>
                  <a:cubicBezTo>
                    <a:pt x="1277" y="3992"/>
                    <a:pt x="1300" y="3990"/>
                    <a:pt x="1322" y="3984"/>
                  </a:cubicBezTo>
                  <a:cubicBezTo>
                    <a:pt x="1322" y="3984"/>
                    <a:pt x="2846" y="3710"/>
                    <a:pt x="2882" y="3698"/>
                  </a:cubicBezTo>
                  <a:cubicBezTo>
                    <a:pt x="3001" y="3777"/>
                    <a:pt x="3215" y="3825"/>
                    <a:pt x="3491" y="3825"/>
                  </a:cubicBezTo>
                  <a:cubicBezTo>
                    <a:pt x="4009" y="3825"/>
                    <a:pt x="4746" y="3653"/>
                    <a:pt x="5477" y="3186"/>
                  </a:cubicBezTo>
                  <a:lnTo>
                    <a:pt x="4298" y="1853"/>
                  </a:lnTo>
                  <a:lnTo>
                    <a:pt x="2739" y="115"/>
                  </a:lnTo>
                  <a:cubicBezTo>
                    <a:pt x="2666" y="42"/>
                    <a:pt x="2572" y="1"/>
                    <a:pt x="2474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043400" y="3295175"/>
              <a:ext cx="103600" cy="75025"/>
            </a:xfrm>
            <a:custGeom>
              <a:rect b="b" l="l" r="r" t="t"/>
              <a:pathLst>
                <a:path extrusionOk="0" h="3001" w="4144">
                  <a:moveTo>
                    <a:pt x="3382" y="1"/>
                  </a:moveTo>
                  <a:lnTo>
                    <a:pt x="119" y="1239"/>
                  </a:lnTo>
                  <a:lnTo>
                    <a:pt x="0" y="3001"/>
                  </a:lnTo>
                  <a:lnTo>
                    <a:pt x="4144" y="1953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060950" y="3236100"/>
              <a:ext cx="204525" cy="129050"/>
            </a:xfrm>
            <a:custGeom>
              <a:rect b="b" l="l" r="r" t="t"/>
              <a:pathLst>
                <a:path extrusionOk="0" h="5162" w="8181">
                  <a:moveTo>
                    <a:pt x="6088" y="0"/>
                  </a:moveTo>
                  <a:cubicBezTo>
                    <a:pt x="5817" y="0"/>
                    <a:pt x="5543" y="63"/>
                    <a:pt x="5287" y="197"/>
                  </a:cubicBezTo>
                  <a:lnTo>
                    <a:pt x="1" y="2637"/>
                  </a:lnTo>
                  <a:lnTo>
                    <a:pt x="1513" y="5162"/>
                  </a:lnTo>
                  <a:lnTo>
                    <a:pt x="6668" y="3495"/>
                  </a:lnTo>
                  <a:cubicBezTo>
                    <a:pt x="7692" y="3138"/>
                    <a:pt x="8180" y="1947"/>
                    <a:pt x="7680" y="982"/>
                  </a:cubicBezTo>
                  <a:cubicBezTo>
                    <a:pt x="7361" y="361"/>
                    <a:pt x="6734" y="0"/>
                    <a:pt x="6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2131500" y="3239525"/>
              <a:ext cx="61950" cy="30975"/>
            </a:xfrm>
            <a:custGeom>
              <a:rect b="b" l="l" r="r" t="t"/>
              <a:pathLst>
                <a:path extrusionOk="0" h="1239" w="2478">
                  <a:moveTo>
                    <a:pt x="2430" y="0"/>
                  </a:moveTo>
                  <a:lnTo>
                    <a:pt x="1" y="1131"/>
                  </a:lnTo>
                  <a:lnTo>
                    <a:pt x="48" y="1238"/>
                  </a:lnTo>
                  <a:lnTo>
                    <a:pt x="2477" y="107"/>
                  </a:lnTo>
                  <a:lnTo>
                    <a:pt x="2430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1779075" y="2738600"/>
              <a:ext cx="275950" cy="223200"/>
            </a:xfrm>
            <a:custGeom>
              <a:rect b="b" l="l" r="r" t="t"/>
              <a:pathLst>
                <a:path extrusionOk="0" h="8928" w="11038">
                  <a:moveTo>
                    <a:pt x="5624" y="0"/>
                  </a:moveTo>
                  <a:cubicBezTo>
                    <a:pt x="5068" y="0"/>
                    <a:pt x="4550" y="123"/>
                    <a:pt x="4180" y="416"/>
                  </a:cubicBezTo>
                  <a:cubicBezTo>
                    <a:pt x="4180" y="416"/>
                    <a:pt x="1822" y="535"/>
                    <a:pt x="1596" y="3118"/>
                  </a:cubicBezTo>
                  <a:cubicBezTo>
                    <a:pt x="1525" y="4011"/>
                    <a:pt x="1215" y="4857"/>
                    <a:pt x="763" y="5654"/>
                  </a:cubicBezTo>
                  <a:cubicBezTo>
                    <a:pt x="1" y="7000"/>
                    <a:pt x="870" y="8667"/>
                    <a:pt x="2406" y="8798"/>
                  </a:cubicBezTo>
                  <a:cubicBezTo>
                    <a:pt x="3263" y="8875"/>
                    <a:pt x="4230" y="8928"/>
                    <a:pt x="5260" y="8928"/>
                  </a:cubicBezTo>
                  <a:cubicBezTo>
                    <a:pt x="6605" y="8928"/>
                    <a:pt x="8058" y="8838"/>
                    <a:pt x="9514" y="8595"/>
                  </a:cubicBezTo>
                  <a:cubicBezTo>
                    <a:pt x="10538" y="8429"/>
                    <a:pt x="11038" y="7250"/>
                    <a:pt x="10454" y="6405"/>
                  </a:cubicBezTo>
                  <a:cubicBezTo>
                    <a:pt x="10014" y="5750"/>
                    <a:pt x="9633" y="4988"/>
                    <a:pt x="9657" y="4214"/>
                  </a:cubicBezTo>
                  <a:cubicBezTo>
                    <a:pt x="9680" y="2321"/>
                    <a:pt x="9145" y="1487"/>
                    <a:pt x="8168" y="773"/>
                  </a:cubicBezTo>
                  <a:cubicBezTo>
                    <a:pt x="7547" y="329"/>
                    <a:pt x="6535" y="0"/>
                    <a:pt x="5624" y="0"/>
                  </a:cubicBez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1800500" y="2847350"/>
              <a:ext cx="55400" cy="49325"/>
            </a:xfrm>
            <a:custGeom>
              <a:rect b="b" l="l" r="r" t="t"/>
              <a:pathLst>
                <a:path extrusionOk="0" h="1973" w="2216">
                  <a:moveTo>
                    <a:pt x="1111" y="1"/>
                  </a:moveTo>
                  <a:cubicBezTo>
                    <a:pt x="699" y="1"/>
                    <a:pt x="322" y="265"/>
                    <a:pt x="180" y="673"/>
                  </a:cubicBezTo>
                  <a:cubicBezTo>
                    <a:pt x="1" y="1185"/>
                    <a:pt x="287" y="1745"/>
                    <a:pt x="787" y="1924"/>
                  </a:cubicBezTo>
                  <a:cubicBezTo>
                    <a:pt x="891" y="1957"/>
                    <a:pt x="995" y="1972"/>
                    <a:pt x="1098" y="1972"/>
                  </a:cubicBezTo>
                  <a:cubicBezTo>
                    <a:pt x="1513" y="1972"/>
                    <a:pt x="1894" y="1715"/>
                    <a:pt x="2037" y="1304"/>
                  </a:cubicBezTo>
                  <a:cubicBezTo>
                    <a:pt x="2215" y="792"/>
                    <a:pt x="1954" y="233"/>
                    <a:pt x="1430" y="54"/>
                  </a:cubicBezTo>
                  <a:cubicBezTo>
                    <a:pt x="1323" y="18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1883550" y="2879050"/>
              <a:ext cx="69075" cy="143200"/>
            </a:xfrm>
            <a:custGeom>
              <a:rect b="b" l="l" r="r" t="t"/>
              <a:pathLst>
                <a:path extrusionOk="0" h="5728" w="2763">
                  <a:moveTo>
                    <a:pt x="2394" y="1"/>
                  </a:moveTo>
                  <a:lnTo>
                    <a:pt x="60" y="1989"/>
                  </a:lnTo>
                  <a:lnTo>
                    <a:pt x="1" y="5728"/>
                  </a:lnTo>
                  <a:lnTo>
                    <a:pt x="1" y="5728"/>
                  </a:lnTo>
                  <a:lnTo>
                    <a:pt x="2763" y="5668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1884150" y="2922525"/>
              <a:ext cx="52125" cy="55375"/>
            </a:xfrm>
            <a:custGeom>
              <a:rect b="b" l="l" r="r" t="t"/>
              <a:pathLst>
                <a:path extrusionOk="0" h="2215" w="2085">
                  <a:moveTo>
                    <a:pt x="2084" y="0"/>
                  </a:moveTo>
                  <a:lnTo>
                    <a:pt x="36" y="250"/>
                  </a:lnTo>
                  <a:lnTo>
                    <a:pt x="1" y="2215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1809150" y="2766575"/>
              <a:ext cx="163825" cy="178775"/>
            </a:xfrm>
            <a:custGeom>
              <a:rect b="b" l="l" r="r" t="t"/>
              <a:pathLst>
                <a:path extrusionOk="0" h="7151" w="6553">
                  <a:moveTo>
                    <a:pt x="3197" y="0"/>
                  </a:moveTo>
                  <a:cubicBezTo>
                    <a:pt x="2495" y="0"/>
                    <a:pt x="1768" y="240"/>
                    <a:pt x="1143" y="725"/>
                  </a:cubicBezTo>
                  <a:cubicBezTo>
                    <a:pt x="893" y="916"/>
                    <a:pt x="726" y="1214"/>
                    <a:pt x="655" y="1535"/>
                  </a:cubicBezTo>
                  <a:cubicBezTo>
                    <a:pt x="429" y="2464"/>
                    <a:pt x="0" y="4107"/>
                    <a:pt x="298" y="5107"/>
                  </a:cubicBezTo>
                  <a:cubicBezTo>
                    <a:pt x="636" y="6270"/>
                    <a:pt x="1472" y="7151"/>
                    <a:pt x="2854" y="7151"/>
                  </a:cubicBezTo>
                  <a:cubicBezTo>
                    <a:pt x="3029" y="7151"/>
                    <a:pt x="3213" y="7137"/>
                    <a:pt x="3405" y="7107"/>
                  </a:cubicBezTo>
                  <a:cubicBezTo>
                    <a:pt x="3405" y="7107"/>
                    <a:pt x="5441" y="6976"/>
                    <a:pt x="5965" y="4416"/>
                  </a:cubicBezTo>
                  <a:cubicBezTo>
                    <a:pt x="6552" y="1506"/>
                    <a:pt x="4956" y="0"/>
                    <a:pt x="3197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1836825" y="2868375"/>
              <a:ext cx="10150" cy="19925"/>
            </a:xfrm>
            <a:custGeom>
              <a:rect b="b" l="l" r="r" t="t"/>
              <a:pathLst>
                <a:path extrusionOk="0" h="797" w="406">
                  <a:moveTo>
                    <a:pt x="258" y="1"/>
                  </a:moveTo>
                  <a:cubicBezTo>
                    <a:pt x="244" y="1"/>
                    <a:pt x="227" y="15"/>
                    <a:pt x="227" y="23"/>
                  </a:cubicBezTo>
                  <a:lnTo>
                    <a:pt x="36" y="571"/>
                  </a:lnTo>
                  <a:cubicBezTo>
                    <a:pt x="0" y="642"/>
                    <a:pt x="48" y="702"/>
                    <a:pt x="120" y="737"/>
                  </a:cubicBezTo>
                  <a:lnTo>
                    <a:pt x="381" y="797"/>
                  </a:lnTo>
                  <a:cubicBezTo>
                    <a:pt x="393" y="797"/>
                    <a:pt x="405" y="797"/>
                    <a:pt x="405" y="761"/>
                  </a:cubicBezTo>
                  <a:cubicBezTo>
                    <a:pt x="405" y="749"/>
                    <a:pt x="393" y="713"/>
                    <a:pt x="381" y="713"/>
                  </a:cubicBezTo>
                  <a:lnTo>
                    <a:pt x="143" y="654"/>
                  </a:lnTo>
                  <a:cubicBezTo>
                    <a:pt x="108" y="642"/>
                    <a:pt x="84" y="618"/>
                    <a:pt x="96" y="582"/>
                  </a:cubicBezTo>
                  <a:lnTo>
                    <a:pt x="286" y="47"/>
                  </a:lnTo>
                  <a:cubicBezTo>
                    <a:pt x="298" y="35"/>
                    <a:pt x="286" y="11"/>
                    <a:pt x="274" y="11"/>
                  </a:cubicBezTo>
                  <a:cubicBezTo>
                    <a:pt x="271" y="4"/>
                    <a:pt x="265" y="1"/>
                    <a:pt x="258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1869575" y="2852275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69"/>
                    <a:pt x="476" y="238"/>
                  </a:cubicBezTo>
                  <a:cubicBezTo>
                    <a:pt x="476" y="95"/>
                    <a:pt x="357" y="0"/>
                    <a:pt x="238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1822525" y="2850175"/>
              <a:ext cx="11050" cy="11350"/>
            </a:xfrm>
            <a:custGeom>
              <a:rect b="b" l="l" r="r" t="t"/>
              <a:pathLst>
                <a:path extrusionOk="0" h="454" w="442">
                  <a:moveTo>
                    <a:pt x="215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15" y="453"/>
                  </a:cubicBezTo>
                  <a:cubicBezTo>
                    <a:pt x="334" y="453"/>
                    <a:pt x="442" y="346"/>
                    <a:pt x="442" y="227"/>
                  </a:cubicBezTo>
                  <a:cubicBezTo>
                    <a:pt x="442" y="108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1813600" y="2816850"/>
              <a:ext cx="28900" cy="12575"/>
            </a:xfrm>
            <a:custGeom>
              <a:rect b="b" l="l" r="r" t="t"/>
              <a:pathLst>
                <a:path extrusionOk="0" h="503" w="1156">
                  <a:moveTo>
                    <a:pt x="739" y="1"/>
                  </a:moveTo>
                  <a:cubicBezTo>
                    <a:pt x="697" y="1"/>
                    <a:pt x="649" y="4"/>
                    <a:pt x="596" y="12"/>
                  </a:cubicBezTo>
                  <a:cubicBezTo>
                    <a:pt x="298" y="60"/>
                    <a:pt x="120" y="203"/>
                    <a:pt x="37" y="298"/>
                  </a:cubicBezTo>
                  <a:cubicBezTo>
                    <a:pt x="1" y="346"/>
                    <a:pt x="1" y="405"/>
                    <a:pt x="37" y="441"/>
                  </a:cubicBezTo>
                  <a:cubicBezTo>
                    <a:pt x="71" y="475"/>
                    <a:pt x="135" y="503"/>
                    <a:pt x="196" y="503"/>
                  </a:cubicBezTo>
                  <a:cubicBezTo>
                    <a:pt x="219" y="503"/>
                    <a:pt x="242" y="499"/>
                    <a:pt x="263" y="488"/>
                  </a:cubicBezTo>
                  <a:cubicBezTo>
                    <a:pt x="394" y="441"/>
                    <a:pt x="560" y="429"/>
                    <a:pt x="810" y="405"/>
                  </a:cubicBezTo>
                  <a:cubicBezTo>
                    <a:pt x="1156" y="357"/>
                    <a:pt x="1072" y="143"/>
                    <a:pt x="1072" y="143"/>
                  </a:cubicBezTo>
                  <a:cubicBezTo>
                    <a:pt x="1072" y="143"/>
                    <a:pt x="1010" y="1"/>
                    <a:pt x="73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1867175" y="2815650"/>
              <a:ext cx="41700" cy="14550"/>
            </a:xfrm>
            <a:custGeom>
              <a:rect b="b" l="l" r="r" t="t"/>
              <a:pathLst>
                <a:path extrusionOk="0" h="582" w="1668">
                  <a:moveTo>
                    <a:pt x="666" y="0"/>
                  </a:moveTo>
                  <a:cubicBezTo>
                    <a:pt x="185" y="0"/>
                    <a:pt x="96" y="167"/>
                    <a:pt x="96" y="167"/>
                  </a:cubicBezTo>
                  <a:cubicBezTo>
                    <a:pt x="96" y="167"/>
                    <a:pt x="1" y="370"/>
                    <a:pt x="430" y="405"/>
                  </a:cubicBezTo>
                  <a:cubicBezTo>
                    <a:pt x="751" y="429"/>
                    <a:pt x="1144" y="525"/>
                    <a:pt x="1334" y="572"/>
                  </a:cubicBezTo>
                  <a:cubicBezTo>
                    <a:pt x="1362" y="578"/>
                    <a:pt x="1391" y="581"/>
                    <a:pt x="1419" y="581"/>
                  </a:cubicBezTo>
                  <a:cubicBezTo>
                    <a:pt x="1499" y="581"/>
                    <a:pt x="1576" y="557"/>
                    <a:pt x="1620" y="513"/>
                  </a:cubicBezTo>
                  <a:cubicBezTo>
                    <a:pt x="1668" y="465"/>
                    <a:pt x="1668" y="405"/>
                    <a:pt x="1620" y="358"/>
                  </a:cubicBezTo>
                  <a:cubicBezTo>
                    <a:pt x="1513" y="275"/>
                    <a:pt x="1096" y="48"/>
                    <a:pt x="715" y="1"/>
                  </a:cubicBezTo>
                  <a:cubicBezTo>
                    <a:pt x="698" y="0"/>
                    <a:pt x="682" y="0"/>
                    <a:pt x="666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1844850" y="2897800"/>
              <a:ext cx="27125" cy="8725"/>
            </a:xfrm>
            <a:custGeom>
              <a:rect b="b" l="l" r="r" t="t"/>
              <a:pathLst>
                <a:path extrusionOk="0" h="349" w="1085">
                  <a:moveTo>
                    <a:pt x="1084" y="1"/>
                  </a:moveTo>
                  <a:lnTo>
                    <a:pt x="1" y="108"/>
                  </a:lnTo>
                  <a:cubicBezTo>
                    <a:pt x="1" y="108"/>
                    <a:pt x="25" y="322"/>
                    <a:pt x="394" y="346"/>
                  </a:cubicBezTo>
                  <a:cubicBezTo>
                    <a:pt x="411" y="348"/>
                    <a:pt x="428" y="348"/>
                    <a:pt x="445" y="348"/>
                  </a:cubicBezTo>
                  <a:cubicBezTo>
                    <a:pt x="802" y="348"/>
                    <a:pt x="1084" y="1"/>
                    <a:pt x="1084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1844575" y="2896225"/>
              <a:ext cx="24725" cy="5775"/>
            </a:xfrm>
            <a:custGeom>
              <a:rect b="b" l="l" r="r" t="t"/>
              <a:pathLst>
                <a:path extrusionOk="0" h="231" w="989">
                  <a:moveTo>
                    <a:pt x="409" y="0"/>
                  </a:moveTo>
                  <a:cubicBezTo>
                    <a:pt x="241" y="0"/>
                    <a:pt x="81" y="41"/>
                    <a:pt x="0" y="171"/>
                  </a:cubicBezTo>
                  <a:cubicBezTo>
                    <a:pt x="7" y="171"/>
                    <a:pt x="226" y="230"/>
                    <a:pt x="479" y="230"/>
                  </a:cubicBezTo>
                  <a:cubicBezTo>
                    <a:pt x="651" y="230"/>
                    <a:pt x="839" y="203"/>
                    <a:pt x="988" y="111"/>
                  </a:cubicBezTo>
                  <a:cubicBezTo>
                    <a:pt x="988" y="111"/>
                    <a:pt x="688" y="0"/>
                    <a:pt x="409" y="0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1841300" y="2895900"/>
              <a:ext cx="34250" cy="7000"/>
            </a:xfrm>
            <a:custGeom>
              <a:rect b="b" l="l" r="r" t="t"/>
              <a:pathLst>
                <a:path extrusionOk="0" h="280" w="1370">
                  <a:moveTo>
                    <a:pt x="1325" y="0"/>
                  </a:moveTo>
                  <a:cubicBezTo>
                    <a:pt x="1319" y="0"/>
                    <a:pt x="1313" y="2"/>
                    <a:pt x="1310" y="5"/>
                  </a:cubicBezTo>
                  <a:cubicBezTo>
                    <a:pt x="1011" y="162"/>
                    <a:pt x="741" y="207"/>
                    <a:pt x="529" y="207"/>
                  </a:cubicBezTo>
                  <a:cubicBezTo>
                    <a:pt x="241" y="207"/>
                    <a:pt x="60" y="124"/>
                    <a:pt x="60" y="124"/>
                  </a:cubicBezTo>
                  <a:cubicBezTo>
                    <a:pt x="56" y="121"/>
                    <a:pt x="53" y="119"/>
                    <a:pt x="49" y="119"/>
                  </a:cubicBezTo>
                  <a:cubicBezTo>
                    <a:pt x="40" y="119"/>
                    <a:pt x="29" y="128"/>
                    <a:pt x="12" y="136"/>
                  </a:cubicBezTo>
                  <a:cubicBezTo>
                    <a:pt x="0" y="148"/>
                    <a:pt x="12" y="172"/>
                    <a:pt x="36" y="184"/>
                  </a:cubicBezTo>
                  <a:cubicBezTo>
                    <a:pt x="48" y="184"/>
                    <a:pt x="226" y="279"/>
                    <a:pt x="524" y="279"/>
                  </a:cubicBezTo>
                  <a:cubicBezTo>
                    <a:pt x="738" y="279"/>
                    <a:pt x="1012" y="232"/>
                    <a:pt x="1345" y="65"/>
                  </a:cubicBezTo>
                  <a:cubicBezTo>
                    <a:pt x="1357" y="65"/>
                    <a:pt x="1369" y="41"/>
                    <a:pt x="1357" y="17"/>
                  </a:cubicBezTo>
                  <a:cubicBezTo>
                    <a:pt x="1357" y="9"/>
                    <a:pt x="1340" y="0"/>
                    <a:pt x="1325" y="0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1853200" y="2825475"/>
              <a:ext cx="61050" cy="61050"/>
            </a:xfrm>
            <a:custGeom>
              <a:rect b="b" l="l" r="r" t="t"/>
              <a:pathLst>
                <a:path extrusionOk="0" h="2442" w="2442">
                  <a:moveTo>
                    <a:pt x="1227" y="120"/>
                  </a:moveTo>
                  <a:cubicBezTo>
                    <a:pt x="1524" y="132"/>
                    <a:pt x="1786" y="239"/>
                    <a:pt x="2001" y="441"/>
                  </a:cubicBezTo>
                  <a:cubicBezTo>
                    <a:pt x="2203" y="655"/>
                    <a:pt x="2322" y="917"/>
                    <a:pt x="2322" y="1215"/>
                  </a:cubicBezTo>
                  <a:cubicBezTo>
                    <a:pt x="2322" y="1513"/>
                    <a:pt x="2203" y="1787"/>
                    <a:pt x="2001" y="1989"/>
                  </a:cubicBezTo>
                  <a:cubicBezTo>
                    <a:pt x="1786" y="2203"/>
                    <a:pt x="1524" y="2322"/>
                    <a:pt x="1227" y="2322"/>
                  </a:cubicBezTo>
                  <a:cubicBezTo>
                    <a:pt x="929" y="2322"/>
                    <a:pt x="655" y="2203"/>
                    <a:pt x="453" y="1989"/>
                  </a:cubicBezTo>
                  <a:cubicBezTo>
                    <a:pt x="238" y="1787"/>
                    <a:pt x="119" y="1513"/>
                    <a:pt x="119" y="1215"/>
                  </a:cubicBezTo>
                  <a:cubicBezTo>
                    <a:pt x="119" y="917"/>
                    <a:pt x="238" y="655"/>
                    <a:pt x="453" y="441"/>
                  </a:cubicBezTo>
                  <a:cubicBezTo>
                    <a:pt x="655" y="239"/>
                    <a:pt x="929" y="120"/>
                    <a:pt x="1227" y="120"/>
                  </a:cubicBezTo>
                  <a:close/>
                  <a:moveTo>
                    <a:pt x="1227" y="1"/>
                  </a:moveTo>
                  <a:cubicBezTo>
                    <a:pt x="560" y="1"/>
                    <a:pt x="0" y="548"/>
                    <a:pt x="0" y="1215"/>
                  </a:cubicBezTo>
                  <a:cubicBezTo>
                    <a:pt x="0" y="1548"/>
                    <a:pt x="143" y="1858"/>
                    <a:pt x="358" y="2084"/>
                  </a:cubicBezTo>
                  <a:cubicBezTo>
                    <a:pt x="596" y="2298"/>
                    <a:pt x="893" y="2441"/>
                    <a:pt x="1227" y="2441"/>
                  </a:cubicBezTo>
                  <a:cubicBezTo>
                    <a:pt x="1548" y="2441"/>
                    <a:pt x="1846" y="2298"/>
                    <a:pt x="2084" y="2072"/>
                  </a:cubicBezTo>
                  <a:cubicBezTo>
                    <a:pt x="2310" y="1846"/>
                    <a:pt x="2441" y="1548"/>
                    <a:pt x="2441" y="1215"/>
                  </a:cubicBezTo>
                  <a:cubicBezTo>
                    <a:pt x="2441" y="894"/>
                    <a:pt x="2310" y="572"/>
                    <a:pt x="2084" y="358"/>
                  </a:cubicBezTo>
                  <a:cubicBezTo>
                    <a:pt x="1846" y="132"/>
                    <a:pt x="1548" y="1"/>
                    <a:pt x="1227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1795750" y="2827550"/>
              <a:ext cx="44675" cy="57175"/>
            </a:xfrm>
            <a:custGeom>
              <a:rect b="b" l="l" r="r" t="t"/>
              <a:pathLst>
                <a:path extrusionOk="0" h="2287" w="1787">
                  <a:moveTo>
                    <a:pt x="893" y="96"/>
                  </a:moveTo>
                  <a:cubicBezTo>
                    <a:pt x="1096" y="108"/>
                    <a:pt x="1286" y="203"/>
                    <a:pt x="1429" y="394"/>
                  </a:cubicBezTo>
                  <a:cubicBezTo>
                    <a:pt x="1572" y="596"/>
                    <a:pt x="1667" y="846"/>
                    <a:pt x="1667" y="1132"/>
                  </a:cubicBezTo>
                  <a:cubicBezTo>
                    <a:pt x="1667" y="1418"/>
                    <a:pt x="1572" y="1680"/>
                    <a:pt x="1429" y="1882"/>
                  </a:cubicBezTo>
                  <a:cubicBezTo>
                    <a:pt x="1286" y="2073"/>
                    <a:pt x="1096" y="2180"/>
                    <a:pt x="893" y="2180"/>
                  </a:cubicBezTo>
                  <a:cubicBezTo>
                    <a:pt x="691" y="2180"/>
                    <a:pt x="500" y="2073"/>
                    <a:pt x="358" y="1882"/>
                  </a:cubicBezTo>
                  <a:cubicBezTo>
                    <a:pt x="203" y="1668"/>
                    <a:pt x="119" y="1418"/>
                    <a:pt x="119" y="1132"/>
                  </a:cubicBezTo>
                  <a:cubicBezTo>
                    <a:pt x="119" y="549"/>
                    <a:pt x="453" y="96"/>
                    <a:pt x="893" y="96"/>
                  </a:cubicBezTo>
                  <a:close/>
                  <a:moveTo>
                    <a:pt x="893" y="1"/>
                  </a:moveTo>
                  <a:cubicBezTo>
                    <a:pt x="393" y="1"/>
                    <a:pt x="0" y="513"/>
                    <a:pt x="0" y="1144"/>
                  </a:cubicBezTo>
                  <a:cubicBezTo>
                    <a:pt x="0" y="1442"/>
                    <a:pt x="84" y="1727"/>
                    <a:pt x="250" y="1954"/>
                  </a:cubicBezTo>
                  <a:cubicBezTo>
                    <a:pt x="429" y="2180"/>
                    <a:pt x="655" y="2287"/>
                    <a:pt x="893" y="2287"/>
                  </a:cubicBezTo>
                  <a:cubicBezTo>
                    <a:pt x="1143" y="2287"/>
                    <a:pt x="1370" y="2180"/>
                    <a:pt x="1524" y="1954"/>
                  </a:cubicBezTo>
                  <a:cubicBezTo>
                    <a:pt x="1691" y="1739"/>
                    <a:pt x="1786" y="1442"/>
                    <a:pt x="1786" y="1144"/>
                  </a:cubicBezTo>
                  <a:cubicBezTo>
                    <a:pt x="1786" y="846"/>
                    <a:pt x="1691" y="561"/>
                    <a:pt x="1524" y="346"/>
                  </a:cubicBezTo>
                  <a:cubicBezTo>
                    <a:pt x="1346" y="120"/>
                    <a:pt x="1132" y="1"/>
                    <a:pt x="893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1837725" y="2851650"/>
              <a:ext cx="19075" cy="5700"/>
            </a:xfrm>
            <a:custGeom>
              <a:rect b="b" l="l" r="r" t="t"/>
              <a:pathLst>
                <a:path extrusionOk="0" h="228" w="763">
                  <a:moveTo>
                    <a:pt x="372" y="1"/>
                  </a:moveTo>
                  <a:cubicBezTo>
                    <a:pt x="178" y="1"/>
                    <a:pt x="24" y="97"/>
                    <a:pt x="24" y="97"/>
                  </a:cubicBezTo>
                  <a:cubicBezTo>
                    <a:pt x="0" y="108"/>
                    <a:pt x="0" y="132"/>
                    <a:pt x="12" y="168"/>
                  </a:cubicBezTo>
                  <a:cubicBezTo>
                    <a:pt x="19" y="182"/>
                    <a:pt x="34" y="188"/>
                    <a:pt x="50" y="188"/>
                  </a:cubicBezTo>
                  <a:cubicBezTo>
                    <a:pt x="62" y="188"/>
                    <a:pt x="74" y="185"/>
                    <a:pt x="84" y="180"/>
                  </a:cubicBezTo>
                  <a:cubicBezTo>
                    <a:pt x="98" y="180"/>
                    <a:pt x="211" y="110"/>
                    <a:pt x="360" y="110"/>
                  </a:cubicBezTo>
                  <a:cubicBezTo>
                    <a:pt x="450" y="110"/>
                    <a:pt x="552" y="135"/>
                    <a:pt x="655" y="216"/>
                  </a:cubicBezTo>
                  <a:cubicBezTo>
                    <a:pt x="655" y="228"/>
                    <a:pt x="667" y="228"/>
                    <a:pt x="679" y="228"/>
                  </a:cubicBezTo>
                  <a:lnTo>
                    <a:pt x="738" y="228"/>
                  </a:lnTo>
                  <a:cubicBezTo>
                    <a:pt x="762" y="192"/>
                    <a:pt x="762" y="156"/>
                    <a:pt x="726" y="132"/>
                  </a:cubicBezTo>
                  <a:cubicBezTo>
                    <a:pt x="609" y="32"/>
                    <a:pt x="484" y="1"/>
                    <a:pt x="372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1912425" y="2858025"/>
              <a:ext cx="40500" cy="8550"/>
            </a:xfrm>
            <a:custGeom>
              <a:rect b="b" l="l" r="r" t="t"/>
              <a:pathLst>
                <a:path extrusionOk="0" h="342" w="1620">
                  <a:moveTo>
                    <a:pt x="54" y="0"/>
                  </a:moveTo>
                  <a:cubicBezTo>
                    <a:pt x="34" y="0"/>
                    <a:pt x="13" y="26"/>
                    <a:pt x="13" y="44"/>
                  </a:cubicBezTo>
                  <a:cubicBezTo>
                    <a:pt x="1" y="80"/>
                    <a:pt x="36" y="104"/>
                    <a:pt x="60" y="104"/>
                  </a:cubicBezTo>
                  <a:lnTo>
                    <a:pt x="1548" y="342"/>
                  </a:lnTo>
                  <a:cubicBezTo>
                    <a:pt x="1584" y="342"/>
                    <a:pt x="1596" y="318"/>
                    <a:pt x="1608" y="306"/>
                  </a:cubicBezTo>
                  <a:cubicBezTo>
                    <a:pt x="1620" y="270"/>
                    <a:pt x="1596" y="246"/>
                    <a:pt x="1560" y="246"/>
                  </a:cubicBezTo>
                  <a:lnTo>
                    <a:pt x="72" y="8"/>
                  </a:lnTo>
                  <a:cubicBezTo>
                    <a:pt x="67" y="3"/>
                    <a:pt x="60" y="0"/>
                    <a:pt x="54" y="0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1936250" y="2801675"/>
              <a:ext cx="67875" cy="77400"/>
            </a:xfrm>
            <a:custGeom>
              <a:rect b="b" l="l" r="r" t="t"/>
              <a:pathLst>
                <a:path extrusionOk="0" h="3096" w="2715">
                  <a:moveTo>
                    <a:pt x="0" y="0"/>
                  </a:moveTo>
                  <a:lnTo>
                    <a:pt x="286" y="3096"/>
                  </a:lnTo>
                  <a:lnTo>
                    <a:pt x="2715" y="10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1932675" y="2853200"/>
              <a:ext cx="59850" cy="53225"/>
            </a:xfrm>
            <a:custGeom>
              <a:rect b="b" l="l" r="r" t="t"/>
              <a:pathLst>
                <a:path extrusionOk="0" h="2129" w="2394">
                  <a:moveTo>
                    <a:pt x="1197" y="1"/>
                  </a:moveTo>
                  <a:cubicBezTo>
                    <a:pt x="749" y="1"/>
                    <a:pt x="342" y="278"/>
                    <a:pt x="191" y="713"/>
                  </a:cubicBezTo>
                  <a:cubicBezTo>
                    <a:pt x="0" y="1285"/>
                    <a:pt x="298" y="1880"/>
                    <a:pt x="846" y="2071"/>
                  </a:cubicBezTo>
                  <a:cubicBezTo>
                    <a:pt x="961" y="2110"/>
                    <a:pt x="1077" y="2128"/>
                    <a:pt x="1191" y="2128"/>
                  </a:cubicBezTo>
                  <a:cubicBezTo>
                    <a:pt x="1633" y="2128"/>
                    <a:pt x="2042" y="1851"/>
                    <a:pt x="2203" y="1416"/>
                  </a:cubicBezTo>
                  <a:cubicBezTo>
                    <a:pt x="2393" y="868"/>
                    <a:pt x="2096" y="261"/>
                    <a:pt x="1548" y="58"/>
                  </a:cubicBezTo>
                  <a:cubicBezTo>
                    <a:pt x="1431" y="19"/>
                    <a:pt x="1312" y="1"/>
                    <a:pt x="1197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1948150" y="2871700"/>
              <a:ext cx="25625" cy="16900"/>
            </a:xfrm>
            <a:custGeom>
              <a:rect b="b" l="l" r="r" t="t"/>
              <a:pathLst>
                <a:path extrusionOk="0" h="676" w="1025">
                  <a:moveTo>
                    <a:pt x="707" y="1"/>
                  </a:moveTo>
                  <a:cubicBezTo>
                    <a:pt x="602" y="1"/>
                    <a:pt x="482" y="19"/>
                    <a:pt x="370" y="80"/>
                  </a:cubicBezTo>
                  <a:cubicBezTo>
                    <a:pt x="191" y="188"/>
                    <a:pt x="72" y="366"/>
                    <a:pt x="12" y="628"/>
                  </a:cubicBezTo>
                  <a:cubicBezTo>
                    <a:pt x="0" y="640"/>
                    <a:pt x="12" y="676"/>
                    <a:pt x="48" y="676"/>
                  </a:cubicBezTo>
                  <a:cubicBezTo>
                    <a:pt x="60" y="676"/>
                    <a:pt x="72" y="664"/>
                    <a:pt x="72" y="640"/>
                  </a:cubicBezTo>
                  <a:cubicBezTo>
                    <a:pt x="131" y="390"/>
                    <a:pt x="239" y="223"/>
                    <a:pt x="405" y="140"/>
                  </a:cubicBezTo>
                  <a:cubicBezTo>
                    <a:pt x="504" y="79"/>
                    <a:pt x="611" y="60"/>
                    <a:pt x="706" y="60"/>
                  </a:cubicBezTo>
                  <a:cubicBezTo>
                    <a:pt x="851" y="60"/>
                    <a:pt x="965" y="104"/>
                    <a:pt x="965" y="104"/>
                  </a:cubicBezTo>
                  <a:cubicBezTo>
                    <a:pt x="972" y="112"/>
                    <a:pt x="980" y="114"/>
                    <a:pt x="986" y="114"/>
                  </a:cubicBezTo>
                  <a:cubicBezTo>
                    <a:pt x="1001" y="114"/>
                    <a:pt x="1012" y="101"/>
                    <a:pt x="1012" y="92"/>
                  </a:cubicBezTo>
                  <a:cubicBezTo>
                    <a:pt x="1024" y="80"/>
                    <a:pt x="1012" y="45"/>
                    <a:pt x="1001" y="45"/>
                  </a:cubicBezTo>
                  <a:cubicBezTo>
                    <a:pt x="993" y="45"/>
                    <a:pt x="868" y="1"/>
                    <a:pt x="707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1866675" y="2757775"/>
              <a:ext cx="112750" cy="72950"/>
            </a:xfrm>
            <a:custGeom>
              <a:rect b="b" l="l" r="r" t="t"/>
              <a:pathLst>
                <a:path extrusionOk="0" h="2918" w="4510">
                  <a:moveTo>
                    <a:pt x="1431" y="1"/>
                  </a:moveTo>
                  <a:cubicBezTo>
                    <a:pt x="1043" y="1"/>
                    <a:pt x="607" y="50"/>
                    <a:pt x="116" y="161"/>
                  </a:cubicBezTo>
                  <a:cubicBezTo>
                    <a:pt x="0" y="184"/>
                    <a:pt x="223" y="2917"/>
                    <a:pt x="4182" y="2917"/>
                  </a:cubicBezTo>
                  <a:cubicBezTo>
                    <a:pt x="4289" y="2917"/>
                    <a:pt x="4398" y="2915"/>
                    <a:pt x="4510" y="2911"/>
                  </a:cubicBezTo>
                  <a:cubicBezTo>
                    <a:pt x="4510" y="2911"/>
                    <a:pt x="4416" y="1"/>
                    <a:pt x="1431" y="1"/>
                  </a:cubicBez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" name="Google Shape;147;p5"/>
          <p:cNvSpPr txBox="1"/>
          <p:nvPr>
            <p:ph type="title"/>
          </p:nvPr>
        </p:nvSpPr>
        <p:spPr>
          <a:xfrm>
            <a:off x="3662150" y="2476963"/>
            <a:ext cx="4444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8" name="Google Shape;148;p5"/>
          <p:cNvSpPr txBox="1"/>
          <p:nvPr>
            <p:ph idx="2" type="title"/>
          </p:nvPr>
        </p:nvSpPr>
        <p:spPr>
          <a:xfrm>
            <a:off x="5304050" y="1268563"/>
            <a:ext cx="116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49" name="Google Shape;149;p5"/>
          <p:cNvSpPr txBox="1"/>
          <p:nvPr>
            <p:ph idx="1" type="subTitle"/>
          </p:nvPr>
        </p:nvSpPr>
        <p:spPr>
          <a:xfrm>
            <a:off x="3662100" y="3334775"/>
            <a:ext cx="44445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6"/>
          <p:cNvGrpSpPr/>
          <p:nvPr/>
        </p:nvGrpSpPr>
        <p:grpSpPr>
          <a:xfrm flipH="1" rot="-6260015">
            <a:off x="2980640" y="-436178"/>
            <a:ext cx="1328107" cy="2125917"/>
            <a:chOff x="3228975" y="1023575"/>
            <a:chExt cx="517625" cy="828600"/>
          </a:xfrm>
        </p:grpSpPr>
        <p:sp>
          <p:nvSpPr>
            <p:cNvPr id="152" name="Google Shape;152;p6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" name="Google Shape;154;p6"/>
          <p:cNvGrpSpPr/>
          <p:nvPr/>
        </p:nvGrpSpPr>
        <p:grpSpPr>
          <a:xfrm rot="6260015">
            <a:off x="5027678" y="-375003"/>
            <a:ext cx="1328107" cy="2125917"/>
            <a:chOff x="3228975" y="1023575"/>
            <a:chExt cx="517625" cy="828600"/>
          </a:xfrm>
        </p:grpSpPr>
        <p:sp>
          <p:nvSpPr>
            <p:cNvPr id="155" name="Google Shape;155;p6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" name="Google Shape;157;p6"/>
          <p:cNvGrpSpPr/>
          <p:nvPr/>
        </p:nvGrpSpPr>
        <p:grpSpPr>
          <a:xfrm flipH="1" rot="-9627907">
            <a:off x="4072091" y="-120114"/>
            <a:ext cx="1318287" cy="2110277"/>
            <a:chOff x="3228975" y="1023575"/>
            <a:chExt cx="517625" cy="828600"/>
          </a:xfrm>
        </p:grpSpPr>
        <p:sp>
          <p:nvSpPr>
            <p:cNvPr id="158" name="Google Shape;158;p6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" name="Google Shape;160;p6"/>
          <p:cNvSpPr/>
          <p:nvPr/>
        </p:nvSpPr>
        <p:spPr>
          <a:xfrm flipH="1" rot="-9000022">
            <a:off x="-2693909" y="3973153"/>
            <a:ext cx="6150028" cy="2338470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6"/>
          <p:cNvSpPr/>
          <p:nvPr/>
        </p:nvSpPr>
        <p:spPr>
          <a:xfrm rot="-439834">
            <a:off x="5994823" y="3448819"/>
            <a:ext cx="3967585" cy="2479655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7"/>
          <p:cNvGrpSpPr/>
          <p:nvPr/>
        </p:nvGrpSpPr>
        <p:grpSpPr>
          <a:xfrm flipH="1" rot="7187991">
            <a:off x="158437" y="-972808"/>
            <a:ext cx="1137590" cy="1821023"/>
            <a:chOff x="3228975" y="1023575"/>
            <a:chExt cx="517625" cy="828600"/>
          </a:xfrm>
        </p:grpSpPr>
        <p:sp>
          <p:nvSpPr>
            <p:cNvPr id="164" name="Google Shape;164;p7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" name="Google Shape;166;p7"/>
          <p:cNvGrpSpPr/>
          <p:nvPr/>
        </p:nvGrpSpPr>
        <p:grpSpPr>
          <a:xfrm flipH="1" rot="9173499">
            <a:off x="-328024" y="-487636"/>
            <a:ext cx="1137657" cy="1821131"/>
            <a:chOff x="3228975" y="1023575"/>
            <a:chExt cx="517625" cy="828600"/>
          </a:xfrm>
        </p:grpSpPr>
        <p:sp>
          <p:nvSpPr>
            <p:cNvPr id="167" name="Google Shape;167;p7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" name="Google Shape;169;p7"/>
          <p:cNvGrpSpPr/>
          <p:nvPr/>
        </p:nvGrpSpPr>
        <p:grpSpPr>
          <a:xfrm flipH="1" rot="-1385013">
            <a:off x="6389959" y="3454178"/>
            <a:ext cx="1323527" cy="2118666"/>
            <a:chOff x="3228975" y="1023575"/>
            <a:chExt cx="517625" cy="828600"/>
          </a:xfrm>
        </p:grpSpPr>
        <p:sp>
          <p:nvSpPr>
            <p:cNvPr id="170" name="Google Shape;170;p7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" name="Google Shape;172;p7"/>
          <p:cNvGrpSpPr/>
          <p:nvPr/>
        </p:nvGrpSpPr>
        <p:grpSpPr>
          <a:xfrm flipH="1" rot="3072244">
            <a:off x="7768385" y="3477825"/>
            <a:ext cx="1323580" cy="2118751"/>
            <a:chOff x="3228975" y="1023575"/>
            <a:chExt cx="517625" cy="828600"/>
          </a:xfrm>
        </p:grpSpPr>
        <p:sp>
          <p:nvSpPr>
            <p:cNvPr id="173" name="Google Shape;173;p7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5" name="Google Shape;175;p7"/>
          <p:cNvSpPr/>
          <p:nvPr/>
        </p:nvSpPr>
        <p:spPr>
          <a:xfrm rot="-5400293">
            <a:off x="6208909" y="-784441"/>
            <a:ext cx="4612283" cy="2882639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7"/>
          <p:cNvSpPr/>
          <p:nvPr/>
        </p:nvSpPr>
        <p:spPr>
          <a:xfrm rot="-5400000">
            <a:off x="-1749851" y="3041570"/>
            <a:ext cx="4142894" cy="1575283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7"/>
          <p:cNvSpPr/>
          <p:nvPr/>
        </p:nvSpPr>
        <p:spPr>
          <a:xfrm>
            <a:off x="363600" y="179400"/>
            <a:ext cx="8416800" cy="47847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7"/>
          <p:cNvSpPr txBox="1"/>
          <p:nvPr>
            <p:ph type="title"/>
          </p:nvPr>
        </p:nvSpPr>
        <p:spPr>
          <a:xfrm>
            <a:off x="1448967" y="1600100"/>
            <a:ext cx="62460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9" name="Google Shape;179;p7"/>
          <p:cNvSpPr txBox="1"/>
          <p:nvPr>
            <p:ph idx="1" type="subTitle"/>
          </p:nvPr>
        </p:nvSpPr>
        <p:spPr>
          <a:xfrm>
            <a:off x="1448925" y="2268675"/>
            <a:ext cx="6246000" cy="12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"/>
          <p:cNvSpPr/>
          <p:nvPr/>
        </p:nvSpPr>
        <p:spPr>
          <a:xfrm>
            <a:off x="7793650" y="-628033"/>
            <a:ext cx="1931874" cy="1780514"/>
          </a:xfrm>
          <a:custGeom>
            <a:rect b="b" l="l" r="r" t="t"/>
            <a:pathLst>
              <a:path extrusionOk="0" h="23374" w="25361">
                <a:moveTo>
                  <a:pt x="14291" y="1"/>
                </a:moveTo>
                <a:cubicBezTo>
                  <a:pt x="10440" y="1"/>
                  <a:pt x="6248" y="3217"/>
                  <a:pt x="3679" y="6103"/>
                </a:cubicBezTo>
                <a:cubicBezTo>
                  <a:pt x="1596" y="8437"/>
                  <a:pt x="0" y="11687"/>
                  <a:pt x="1012" y="14652"/>
                </a:cubicBezTo>
                <a:cubicBezTo>
                  <a:pt x="1703" y="16628"/>
                  <a:pt x="3394" y="18069"/>
                  <a:pt x="5061" y="19331"/>
                </a:cubicBezTo>
                <a:cubicBezTo>
                  <a:pt x="7418" y="21141"/>
                  <a:pt x="9954" y="22891"/>
                  <a:pt x="12895" y="23296"/>
                </a:cubicBezTo>
                <a:cubicBezTo>
                  <a:pt x="13280" y="23348"/>
                  <a:pt x="13666" y="23374"/>
                  <a:pt x="14052" y="23374"/>
                </a:cubicBezTo>
                <a:cubicBezTo>
                  <a:pt x="17524" y="23374"/>
                  <a:pt x="20951" y="21312"/>
                  <a:pt x="22622" y="18247"/>
                </a:cubicBezTo>
                <a:cubicBezTo>
                  <a:pt x="25361" y="13223"/>
                  <a:pt x="22610" y="5924"/>
                  <a:pt x="18848" y="1995"/>
                </a:cubicBezTo>
                <a:cubicBezTo>
                  <a:pt x="17489" y="576"/>
                  <a:pt x="15920" y="1"/>
                  <a:pt x="14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8"/>
          <p:cNvSpPr/>
          <p:nvPr/>
        </p:nvSpPr>
        <p:spPr>
          <a:xfrm rot="10800000">
            <a:off x="2976924" y="4196595"/>
            <a:ext cx="4142894" cy="1575283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8"/>
          <p:cNvSpPr/>
          <p:nvPr/>
        </p:nvSpPr>
        <p:spPr>
          <a:xfrm rot="-5400293">
            <a:off x="-2271666" y="-784441"/>
            <a:ext cx="4612283" cy="2882639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4" name="Google Shape;184;p8"/>
          <p:cNvGrpSpPr/>
          <p:nvPr/>
        </p:nvGrpSpPr>
        <p:grpSpPr>
          <a:xfrm flipH="1" rot="875094">
            <a:off x="8578123" y="2899987"/>
            <a:ext cx="1328112" cy="2125926"/>
            <a:chOff x="3228975" y="1023575"/>
            <a:chExt cx="517625" cy="828600"/>
          </a:xfrm>
        </p:grpSpPr>
        <p:sp>
          <p:nvSpPr>
            <p:cNvPr id="185" name="Google Shape;185;p8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7" name="Google Shape;187;p8"/>
          <p:cNvGrpSpPr/>
          <p:nvPr/>
        </p:nvGrpSpPr>
        <p:grpSpPr>
          <a:xfrm flipH="1" rot="-4283744">
            <a:off x="7605909" y="3972538"/>
            <a:ext cx="1318279" cy="2110264"/>
            <a:chOff x="3228975" y="1023575"/>
            <a:chExt cx="517625" cy="828600"/>
          </a:xfrm>
        </p:grpSpPr>
        <p:sp>
          <p:nvSpPr>
            <p:cNvPr id="188" name="Google Shape;188;p8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0" name="Google Shape;190;p8"/>
          <p:cNvGrpSpPr/>
          <p:nvPr/>
        </p:nvGrpSpPr>
        <p:grpSpPr>
          <a:xfrm rot="-1105292">
            <a:off x="-909989" y="2899987"/>
            <a:ext cx="1328110" cy="2125924"/>
            <a:chOff x="3228975" y="1023575"/>
            <a:chExt cx="517625" cy="828600"/>
          </a:xfrm>
        </p:grpSpPr>
        <p:sp>
          <p:nvSpPr>
            <p:cNvPr id="191" name="Google Shape;191;p8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8"/>
          <p:cNvGrpSpPr/>
          <p:nvPr/>
        </p:nvGrpSpPr>
        <p:grpSpPr>
          <a:xfrm rot="4282591">
            <a:off x="282" y="3972551"/>
            <a:ext cx="1318264" cy="2110240"/>
            <a:chOff x="3228975" y="1023575"/>
            <a:chExt cx="517625" cy="828600"/>
          </a:xfrm>
        </p:grpSpPr>
        <p:sp>
          <p:nvSpPr>
            <p:cNvPr id="194" name="Google Shape;194;p8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6" name="Google Shape;196;p8"/>
          <p:cNvSpPr/>
          <p:nvPr/>
        </p:nvSpPr>
        <p:spPr>
          <a:xfrm>
            <a:off x="363600" y="156800"/>
            <a:ext cx="8416800" cy="48072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 txBox="1"/>
          <p:nvPr>
            <p:ph type="title"/>
          </p:nvPr>
        </p:nvSpPr>
        <p:spPr>
          <a:xfrm>
            <a:off x="720000" y="6919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8" name="Google Shape;198;p8"/>
          <p:cNvSpPr txBox="1"/>
          <p:nvPr>
            <p:ph idx="2" type="title"/>
          </p:nvPr>
        </p:nvSpPr>
        <p:spPr>
          <a:xfrm>
            <a:off x="1596700" y="2774247"/>
            <a:ext cx="27426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9" name="Google Shape;199;p8"/>
          <p:cNvSpPr txBox="1"/>
          <p:nvPr>
            <p:ph idx="3" type="title"/>
          </p:nvPr>
        </p:nvSpPr>
        <p:spPr>
          <a:xfrm>
            <a:off x="4804747" y="2774247"/>
            <a:ext cx="27426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0" name="Google Shape;200;p8"/>
          <p:cNvSpPr txBox="1"/>
          <p:nvPr>
            <p:ph idx="1" type="subTitle"/>
          </p:nvPr>
        </p:nvSpPr>
        <p:spPr>
          <a:xfrm>
            <a:off x="4804750" y="3187125"/>
            <a:ext cx="2742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1" name="Google Shape;201;p8"/>
          <p:cNvSpPr txBox="1"/>
          <p:nvPr>
            <p:ph idx="4" type="subTitle"/>
          </p:nvPr>
        </p:nvSpPr>
        <p:spPr>
          <a:xfrm>
            <a:off x="1596700" y="3187125"/>
            <a:ext cx="2742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9"/>
          <p:cNvSpPr/>
          <p:nvPr/>
        </p:nvSpPr>
        <p:spPr>
          <a:xfrm rot="10613843">
            <a:off x="3593977" y="2714578"/>
            <a:ext cx="6828366" cy="4267608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9"/>
          <p:cNvSpPr/>
          <p:nvPr/>
        </p:nvSpPr>
        <p:spPr>
          <a:xfrm flipH="1" rot="-209672">
            <a:off x="-2656845" y="-747462"/>
            <a:ext cx="6149968" cy="2338447"/>
          </a:xfrm>
          <a:custGeom>
            <a:rect b="b" l="l" r="r" t="t"/>
            <a:pathLst>
              <a:path extrusionOk="0" h="14130" w="37161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9"/>
          <p:cNvGrpSpPr/>
          <p:nvPr/>
        </p:nvGrpSpPr>
        <p:grpSpPr>
          <a:xfrm flipH="1" rot="-1767649">
            <a:off x="-852124" y="3495838"/>
            <a:ext cx="1318300" cy="2110298"/>
            <a:chOff x="3228975" y="1023575"/>
            <a:chExt cx="517625" cy="828600"/>
          </a:xfrm>
        </p:grpSpPr>
        <p:sp>
          <p:nvSpPr>
            <p:cNvPr id="206" name="Google Shape;206;p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" name="Google Shape;208;p9"/>
          <p:cNvGrpSpPr/>
          <p:nvPr/>
        </p:nvGrpSpPr>
        <p:grpSpPr>
          <a:xfrm flipH="1" rot="2004905">
            <a:off x="212513" y="3242997"/>
            <a:ext cx="1328134" cy="2125881"/>
            <a:chOff x="3228975" y="1023575"/>
            <a:chExt cx="517625" cy="828600"/>
          </a:xfrm>
        </p:grpSpPr>
        <p:sp>
          <p:nvSpPr>
            <p:cNvPr id="209" name="Google Shape;209;p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" name="Google Shape;211;p9"/>
          <p:cNvGrpSpPr/>
          <p:nvPr/>
        </p:nvGrpSpPr>
        <p:grpSpPr>
          <a:xfrm flipH="1" rot="-8100000">
            <a:off x="7992478" y="-304034"/>
            <a:ext cx="1328126" cy="2125911"/>
            <a:chOff x="3228975" y="1023575"/>
            <a:chExt cx="517625" cy="828600"/>
          </a:xfrm>
        </p:grpSpPr>
        <p:sp>
          <p:nvSpPr>
            <p:cNvPr id="212" name="Google Shape;212;p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" name="Google Shape;214;p9"/>
          <p:cNvGrpSpPr/>
          <p:nvPr/>
        </p:nvGrpSpPr>
        <p:grpSpPr>
          <a:xfrm flipH="1" rot="-5682837">
            <a:off x="7614232" y="-929819"/>
            <a:ext cx="1318295" cy="2110291"/>
            <a:chOff x="3228975" y="1023575"/>
            <a:chExt cx="517625" cy="828600"/>
          </a:xfrm>
        </p:grpSpPr>
        <p:sp>
          <p:nvSpPr>
            <p:cNvPr id="215" name="Google Shape;215;p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" name="Google Shape;217;p9"/>
          <p:cNvSpPr/>
          <p:nvPr/>
        </p:nvSpPr>
        <p:spPr>
          <a:xfrm>
            <a:off x="720000" y="179400"/>
            <a:ext cx="6281100" cy="4784700"/>
          </a:xfrm>
          <a:prstGeom prst="roundRect">
            <a:avLst>
              <a:gd fmla="val 5602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9"/>
          <p:cNvSpPr txBox="1"/>
          <p:nvPr>
            <p:ph idx="1" type="subTitle"/>
          </p:nvPr>
        </p:nvSpPr>
        <p:spPr>
          <a:xfrm>
            <a:off x="1305750" y="1943150"/>
            <a:ext cx="51096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Char char="●"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219" name="Google Shape;219;p9"/>
          <p:cNvSpPr txBox="1"/>
          <p:nvPr>
            <p:ph type="title"/>
          </p:nvPr>
        </p:nvSpPr>
        <p:spPr>
          <a:xfrm>
            <a:off x="1305751" y="1311250"/>
            <a:ext cx="51096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p10"/>
          <p:cNvGrpSpPr/>
          <p:nvPr/>
        </p:nvGrpSpPr>
        <p:grpSpPr>
          <a:xfrm rot="-4539985">
            <a:off x="7388222" y="3603475"/>
            <a:ext cx="1328107" cy="2125917"/>
            <a:chOff x="3228975" y="1023575"/>
            <a:chExt cx="517625" cy="828600"/>
          </a:xfrm>
        </p:grpSpPr>
        <p:sp>
          <p:nvSpPr>
            <p:cNvPr id="222" name="Google Shape;222;p10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" name="Google Shape;224;p10"/>
          <p:cNvGrpSpPr/>
          <p:nvPr/>
        </p:nvGrpSpPr>
        <p:grpSpPr>
          <a:xfrm rot="-2321549">
            <a:off x="8324128" y="3207339"/>
            <a:ext cx="1318281" cy="2110269"/>
            <a:chOff x="3228975" y="1023575"/>
            <a:chExt cx="517625" cy="828600"/>
          </a:xfrm>
        </p:grpSpPr>
        <p:sp>
          <p:nvSpPr>
            <p:cNvPr id="225" name="Google Shape;225;p10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" name="Google Shape;227;p10"/>
          <p:cNvGrpSpPr/>
          <p:nvPr/>
        </p:nvGrpSpPr>
        <p:grpSpPr>
          <a:xfrm rot="6260015">
            <a:off x="471750" y="-683790"/>
            <a:ext cx="1328107" cy="2125917"/>
            <a:chOff x="3228975" y="1023575"/>
            <a:chExt cx="517625" cy="828600"/>
          </a:xfrm>
        </p:grpSpPr>
        <p:sp>
          <p:nvSpPr>
            <p:cNvPr id="228" name="Google Shape;228;p10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" name="Google Shape;230;p10"/>
          <p:cNvGrpSpPr/>
          <p:nvPr/>
        </p:nvGrpSpPr>
        <p:grpSpPr>
          <a:xfrm rot="8478451">
            <a:off x="-454330" y="-272006"/>
            <a:ext cx="1318281" cy="2110269"/>
            <a:chOff x="3228975" y="1023575"/>
            <a:chExt cx="517625" cy="828600"/>
          </a:xfrm>
        </p:grpSpPr>
        <p:sp>
          <p:nvSpPr>
            <p:cNvPr id="231" name="Google Shape;231;p10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p10"/>
          <p:cNvSpPr/>
          <p:nvPr/>
        </p:nvSpPr>
        <p:spPr>
          <a:xfrm rot="-6731882">
            <a:off x="5936413" y="-1094116"/>
            <a:ext cx="4612358" cy="2882644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0"/>
          <p:cNvSpPr/>
          <p:nvPr/>
        </p:nvSpPr>
        <p:spPr>
          <a:xfrm rot="432023">
            <a:off x="-2329140" y="3072147"/>
            <a:ext cx="4612328" cy="2882617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0"/>
          <p:cNvSpPr/>
          <p:nvPr/>
        </p:nvSpPr>
        <p:spPr>
          <a:xfrm>
            <a:off x="363600" y="179400"/>
            <a:ext cx="8416800" cy="47847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0"/>
          <p:cNvSpPr txBox="1"/>
          <p:nvPr>
            <p:ph type="title"/>
          </p:nvPr>
        </p:nvSpPr>
        <p:spPr>
          <a:xfrm>
            <a:off x="1839650" y="3368450"/>
            <a:ext cx="54648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7" name="Google Shape;237;p10"/>
          <p:cNvSpPr txBox="1"/>
          <p:nvPr>
            <p:ph idx="1" type="subTitle"/>
          </p:nvPr>
        </p:nvSpPr>
        <p:spPr>
          <a:xfrm>
            <a:off x="1166800" y="1455800"/>
            <a:ext cx="6810300" cy="194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6991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Krona One"/>
              <a:buNone/>
              <a:defRPr b="0" i="0" sz="3000" u="none" cap="none" strike="noStrik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b="1" i="0" sz="3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b="1" i="0" sz="3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b="1" i="0" sz="3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b="1" i="0" sz="3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b="1" i="0" sz="3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b="1" i="0" sz="3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b="1" i="0" sz="3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b="1" i="0" sz="3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 b="0" i="0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 b="0" i="0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 b="0" i="0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 b="0" i="0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 b="0" i="0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 b="0" i="0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 b="0" i="0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 b="0" i="0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 b="0" i="0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Relationship Id="rId6" Type="http://schemas.openxmlformats.org/officeDocument/2006/relationships/image" Target="../media/image13.jpg"/><Relationship Id="rId7" Type="http://schemas.openxmlformats.org/officeDocument/2006/relationships/image" Target="../media/image2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Relationship Id="rId6" Type="http://schemas.openxmlformats.org/officeDocument/2006/relationships/image" Target="../media/image1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Relationship Id="rId6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15.png"/><Relationship Id="rId6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Relationship Id="rId6" Type="http://schemas.openxmlformats.org/officeDocument/2006/relationships/image" Target="../media/image2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Relationship Id="rId6" Type="http://schemas.openxmlformats.org/officeDocument/2006/relationships/image" Target="../media/image2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slide" Target="/ppt/slides/slide1.xml"/><Relationship Id="rId6" Type="http://schemas.openxmlformats.org/officeDocument/2006/relationships/slide" Target="/ppt/slides/slide1.xml"/><Relationship Id="rId7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Relationship Id="rId6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jpg"/><Relationship Id="rId4" Type="http://schemas.openxmlformats.org/officeDocument/2006/relationships/slide" Target="/ppt/slides/slide1.xml"/><Relationship Id="rId5" Type="http://schemas.openxmlformats.org/officeDocument/2006/relationships/slide" Target="/ppt/slides/slide1.xml"/><Relationship Id="rId6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27.png"/><Relationship Id="rId5" Type="http://schemas.openxmlformats.org/officeDocument/2006/relationships/image" Target="../media/image11.png"/><Relationship Id="rId6" Type="http://schemas.openxmlformats.org/officeDocument/2006/relationships/image" Target="../media/image14.png"/><Relationship Id="rId7" Type="http://schemas.openxmlformats.org/officeDocument/2006/relationships/slide" Target="/ppt/slides/slide1.xml"/><Relationship Id="rId8" Type="http://schemas.openxmlformats.org/officeDocument/2006/relationships/slide" Target="/ppt/slides/slide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1.jpg"/><Relationship Id="rId5" Type="http://schemas.openxmlformats.org/officeDocument/2006/relationships/image" Target="../media/image1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8.jpg"/><Relationship Id="rId5" Type="http://schemas.openxmlformats.org/officeDocument/2006/relationships/image" Target="../media/image2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1.xml"/><Relationship Id="rId4" Type="http://schemas.openxmlformats.org/officeDocument/2006/relationships/slide" Target="/ppt/slides/slide1.xml"/><Relationship Id="rId5" Type="http://schemas.openxmlformats.org/officeDocument/2006/relationships/image" Target="../media/image27.png"/><Relationship Id="rId6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20"/>
          <p:cNvGrpSpPr/>
          <p:nvPr/>
        </p:nvGrpSpPr>
        <p:grpSpPr>
          <a:xfrm>
            <a:off x="6818147" y="182259"/>
            <a:ext cx="1915637" cy="5233706"/>
            <a:chOff x="4813100" y="2669800"/>
            <a:chExt cx="622425" cy="1700525"/>
          </a:xfrm>
        </p:grpSpPr>
        <p:sp>
          <p:nvSpPr>
            <p:cNvPr id="388" name="Google Shape;388;p20"/>
            <p:cNvSpPr/>
            <p:nvPr/>
          </p:nvSpPr>
          <p:spPr>
            <a:xfrm>
              <a:off x="4846125" y="4281600"/>
              <a:ext cx="212550" cy="62250"/>
            </a:xfrm>
            <a:custGeom>
              <a:rect b="b" l="l" r="r" t="t"/>
              <a:pathLst>
                <a:path extrusionOk="0" h="2490" w="8502">
                  <a:moveTo>
                    <a:pt x="4942" y="1"/>
                  </a:moveTo>
                  <a:lnTo>
                    <a:pt x="1" y="2489"/>
                  </a:lnTo>
                  <a:lnTo>
                    <a:pt x="8502" y="2394"/>
                  </a:lnTo>
                  <a:lnTo>
                    <a:pt x="7942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0"/>
            <p:cNvSpPr/>
            <p:nvPr/>
          </p:nvSpPr>
          <p:spPr>
            <a:xfrm>
              <a:off x="4846125" y="4341425"/>
              <a:ext cx="213450" cy="28900"/>
            </a:xfrm>
            <a:custGeom>
              <a:rect b="b" l="l" r="r" t="t"/>
              <a:pathLst>
                <a:path extrusionOk="0" h="1156" w="8538">
                  <a:moveTo>
                    <a:pt x="8502" y="1"/>
                  </a:moveTo>
                  <a:lnTo>
                    <a:pt x="1" y="96"/>
                  </a:lnTo>
                  <a:lnTo>
                    <a:pt x="36" y="1156"/>
                  </a:lnTo>
                  <a:lnTo>
                    <a:pt x="8537" y="1049"/>
                  </a:lnTo>
                  <a:lnTo>
                    <a:pt x="85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20"/>
            <p:cNvSpPr/>
            <p:nvPr/>
          </p:nvSpPr>
          <p:spPr>
            <a:xfrm>
              <a:off x="4915775" y="4302375"/>
              <a:ext cx="29500" cy="10500"/>
            </a:xfrm>
            <a:custGeom>
              <a:rect b="b" l="l" r="r" t="t"/>
              <a:pathLst>
                <a:path extrusionOk="0" h="420" w="1180">
                  <a:moveTo>
                    <a:pt x="96" y="0"/>
                  </a:moveTo>
                  <a:cubicBezTo>
                    <a:pt x="60" y="0"/>
                    <a:pt x="32" y="23"/>
                    <a:pt x="13" y="63"/>
                  </a:cubicBezTo>
                  <a:cubicBezTo>
                    <a:pt x="1" y="110"/>
                    <a:pt x="36" y="158"/>
                    <a:pt x="72" y="170"/>
                  </a:cubicBezTo>
                  <a:lnTo>
                    <a:pt x="1060" y="420"/>
                  </a:lnTo>
                  <a:lnTo>
                    <a:pt x="1072" y="420"/>
                  </a:lnTo>
                  <a:cubicBezTo>
                    <a:pt x="1120" y="420"/>
                    <a:pt x="1144" y="396"/>
                    <a:pt x="1168" y="360"/>
                  </a:cubicBezTo>
                  <a:cubicBezTo>
                    <a:pt x="1179" y="313"/>
                    <a:pt x="1144" y="277"/>
                    <a:pt x="1108" y="253"/>
                  </a:cubicBezTo>
                  <a:lnTo>
                    <a:pt x="120" y="3"/>
                  </a:ln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20"/>
            <p:cNvSpPr/>
            <p:nvPr/>
          </p:nvSpPr>
          <p:spPr>
            <a:xfrm>
              <a:off x="4939900" y="4290775"/>
              <a:ext cx="29475" cy="10500"/>
            </a:xfrm>
            <a:custGeom>
              <a:rect b="b" l="l" r="r" t="t"/>
              <a:pathLst>
                <a:path extrusionOk="0" h="420" w="1179">
                  <a:moveTo>
                    <a:pt x="104" y="1"/>
                  </a:moveTo>
                  <a:cubicBezTo>
                    <a:pt x="71" y="1"/>
                    <a:pt x="34" y="32"/>
                    <a:pt x="24" y="62"/>
                  </a:cubicBezTo>
                  <a:cubicBezTo>
                    <a:pt x="0" y="110"/>
                    <a:pt x="36" y="158"/>
                    <a:pt x="83" y="170"/>
                  </a:cubicBezTo>
                  <a:lnTo>
                    <a:pt x="1060" y="420"/>
                  </a:lnTo>
                  <a:lnTo>
                    <a:pt x="1072" y="420"/>
                  </a:lnTo>
                  <a:cubicBezTo>
                    <a:pt x="1107" y="420"/>
                    <a:pt x="1155" y="396"/>
                    <a:pt x="1167" y="360"/>
                  </a:cubicBezTo>
                  <a:cubicBezTo>
                    <a:pt x="1179" y="324"/>
                    <a:pt x="1155" y="277"/>
                    <a:pt x="1107" y="265"/>
                  </a:cubicBezTo>
                  <a:lnTo>
                    <a:pt x="119" y="3"/>
                  </a:lnTo>
                  <a:cubicBezTo>
                    <a:pt x="114" y="1"/>
                    <a:pt x="109" y="1"/>
                    <a:pt x="1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20"/>
            <p:cNvSpPr/>
            <p:nvPr/>
          </p:nvSpPr>
          <p:spPr>
            <a:xfrm>
              <a:off x="4964300" y="4182775"/>
              <a:ext cx="80400" cy="98850"/>
            </a:xfrm>
            <a:custGeom>
              <a:rect b="b" l="l" r="r" t="t"/>
              <a:pathLst>
                <a:path extrusionOk="0" h="3954" w="3216">
                  <a:moveTo>
                    <a:pt x="0" y="1"/>
                  </a:moveTo>
                  <a:lnTo>
                    <a:pt x="179" y="3954"/>
                  </a:lnTo>
                  <a:lnTo>
                    <a:pt x="3215" y="3954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20"/>
            <p:cNvSpPr/>
            <p:nvPr/>
          </p:nvSpPr>
          <p:spPr>
            <a:xfrm>
              <a:off x="5082775" y="4281600"/>
              <a:ext cx="212550" cy="62250"/>
            </a:xfrm>
            <a:custGeom>
              <a:rect b="b" l="l" r="r" t="t"/>
              <a:pathLst>
                <a:path extrusionOk="0" h="2490" w="8502">
                  <a:moveTo>
                    <a:pt x="4941" y="1"/>
                  </a:moveTo>
                  <a:lnTo>
                    <a:pt x="0" y="2489"/>
                  </a:lnTo>
                  <a:lnTo>
                    <a:pt x="8501" y="2394"/>
                  </a:lnTo>
                  <a:lnTo>
                    <a:pt x="7942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20"/>
            <p:cNvSpPr/>
            <p:nvPr/>
          </p:nvSpPr>
          <p:spPr>
            <a:xfrm>
              <a:off x="5082775" y="4341425"/>
              <a:ext cx="213425" cy="28900"/>
            </a:xfrm>
            <a:custGeom>
              <a:rect b="b" l="l" r="r" t="t"/>
              <a:pathLst>
                <a:path extrusionOk="0" h="1156" w="8537">
                  <a:moveTo>
                    <a:pt x="8501" y="1"/>
                  </a:moveTo>
                  <a:lnTo>
                    <a:pt x="0" y="96"/>
                  </a:lnTo>
                  <a:lnTo>
                    <a:pt x="36" y="1156"/>
                  </a:lnTo>
                  <a:lnTo>
                    <a:pt x="8537" y="1049"/>
                  </a:lnTo>
                  <a:lnTo>
                    <a:pt x="8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0"/>
            <p:cNvSpPr/>
            <p:nvPr/>
          </p:nvSpPr>
          <p:spPr>
            <a:xfrm>
              <a:off x="5152425" y="4302375"/>
              <a:ext cx="29475" cy="10500"/>
            </a:xfrm>
            <a:custGeom>
              <a:rect b="b" l="l" r="r" t="t"/>
              <a:pathLst>
                <a:path extrusionOk="0" h="420" w="1179">
                  <a:moveTo>
                    <a:pt x="96" y="0"/>
                  </a:moveTo>
                  <a:cubicBezTo>
                    <a:pt x="60" y="0"/>
                    <a:pt x="32" y="23"/>
                    <a:pt x="12" y="63"/>
                  </a:cubicBezTo>
                  <a:cubicBezTo>
                    <a:pt x="0" y="110"/>
                    <a:pt x="36" y="158"/>
                    <a:pt x="72" y="170"/>
                  </a:cubicBezTo>
                  <a:lnTo>
                    <a:pt x="1060" y="420"/>
                  </a:lnTo>
                  <a:lnTo>
                    <a:pt x="1072" y="420"/>
                  </a:lnTo>
                  <a:cubicBezTo>
                    <a:pt x="1119" y="420"/>
                    <a:pt x="1143" y="396"/>
                    <a:pt x="1167" y="360"/>
                  </a:cubicBezTo>
                  <a:cubicBezTo>
                    <a:pt x="1179" y="313"/>
                    <a:pt x="1143" y="277"/>
                    <a:pt x="1107" y="253"/>
                  </a:cubicBezTo>
                  <a:lnTo>
                    <a:pt x="119" y="3"/>
                  </a:lnTo>
                  <a:cubicBezTo>
                    <a:pt x="111" y="1"/>
                    <a:pt x="103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0"/>
            <p:cNvSpPr/>
            <p:nvPr/>
          </p:nvSpPr>
          <p:spPr>
            <a:xfrm>
              <a:off x="5176525" y="4290775"/>
              <a:ext cx="29500" cy="10500"/>
            </a:xfrm>
            <a:custGeom>
              <a:rect b="b" l="l" r="r" t="t"/>
              <a:pathLst>
                <a:path extrusionOk="0" h="420" w="1180">
                  <a:moveTo>
                    <a:pt x="105" y="1"/>
                  </a:moveTo>
                  <a:cubicBezTo>
                    <a:pt x="72" y="1"/>
                    <a:pt x="35" y="32"/>
                    <a:pt x="24" y="62"/>
                  </a:cubicBezTo>
                  <a:cubicBezTo>
                    <a:pt x="1" y="110"/>
                    <a:pt x="36" y="158"/>
                    <a:pt x="84" y="170"/>
                  </a:cubicBezTo>
                  <a:lnTo>
                    <a:pt x="1060" y="420"/>
                  </a:lnTo>
                  <a:lnTo>
                    <a:pt x="1072" y="420"/>
                  </a:lnTo>
                  <a:cubicBezTo>
                    <a:pt x="1108" y="420"/>
                    <a:pt x="1132" y="396"/>
                    <a:pt x="1167" y="360"/>
                  </a:cubicBezTo>
                  <a:cubicBezTo>
                    <a:pt x="1179" y="324"/>
                    <a:pt x="1156" y="277"/>
                    <a:pt x="1108" y="265"/>
                  </a:cubicBezTo>
                  <a:lnTo>
                    <a:pt x="120" y="3"/>
                  </a:lnTo>
                  <a:cubicBezTo>
                    <a:pt x="115" y="1"/>
                    <a:pt x="110" y="1"/>
                    <a:pt x="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0"/>
            <p:cNvSpPr/>
            <p:nvPr/>
          </p:nvSpPr>
          <p:spPr>
            <a:xfrm>
              <a:off x="5187850" y="4182775"/>
              <a:ext cx="93475" cy="98850"/>
            </a:xfrm>
            <a:custGeom>
              <a:rect b="b" l="l" r="r" t="t"/>
              <a:pathLst>
                <a:path extrusionOk="0" h="3954" w="3739">
                  <a:moveTo>
                    <a:pt x="0" y="1"/>
                  </a:moveTo>
                  <a:lnTo>
                    <a:pt x="679" y="3954"/>
                  </a:lnTo>
                  <a:lnTo>
                    <a:pt x="3739" y="3954"/>
                  </a:lnTo>
                  <a:lnTo>
                    <a:pt x="3036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20"/>
            <p:cNvSpPr/>
            <p:nvPr/>
          </p:nvSpPr>
          <p:spPr>
            <a:xfrm>
              <a:off x="4939300" y="3330900"/>
              <a:ext cx="361075" cy="916200"/>
            </a:xfrm>
            <a:custGeom>
              <a:rect b="b" l="l" r="r" t="t"/>
              <a:pathLst>
                <a:path extrusionOk="0" h="36648" w="14443">
                  <a:moveTo>
                    <a:pt x="12" y="0"/>
                  </a:moveTo>
                  <a:lnTo>
                    <a:pt x="24" y="7466"/>
                  </a:lnTo>
                  <a:cubicBezTo>
                    <a:pt x="0" y="8489"/>
                    <a:pt x="24" y="11311"/>
                    <a:pt x="96" y="12347"/>
                  </a:cubicBezTo>
                  <a:lnTo>
                    <a:pt x="488" y="36648"/>
                  </a:lnTo>
                  <a:lnTo>
                    <a:pt x="5715" y="36648"/>
                  </a:lnTo>
                  <a:lnTo>
                    <a:pt x="5215" y="10525"/>
                  </a:lnTo>
                  <a:lnTo>
                    <a:pt x="9347" y="36648"/>
                  </a:lnTo>
                  <a:lnTo>
                    <a:pt x="14443" y="36529"/>
                  </a:lnTo>
                  <a:lnTo>
                    <a:pt x="10537" y="1655"/>
                  </a:lnTo>
                  <a:lnTo>
                    <a:pt x="5382" y="33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20"/>
            <p:cNvSpPr/>
            <p:nvPr/>
          </p:nvSpPr>
          <p:spPr>
            <a:xfrm>
              <a:off x="5009250" y="3582125"/>
              <a:ext cx="66700" cy="13700"/>
            </a:xfrm>
            <a:custGeom>
              <a:rect b="b" l="l" r="r" t="t"/>
              <a:pathLst>
                <a:path extrusionOk="0" h="548" w="2668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24" y="167"/>
                    <a:pt x="72" y="167"/>
                  </a:cubicBezTo>
                  <a:lnTo>
                    <a:pt x="2572" y="548"/>
                  </a:lnTo>
                  <a:cubicBezTo>
                    <a:pt x="2620" y="548"/>
                    <a:pt x="2667" y="524"/>
                    <a:pt x="2643" y="476"/>
                  </a:cubicBezTo>
                  <a:cubicBezTo>
                    <a:pt x="2643" y="429"/>
                    <a:pt x="2620" y="393"/>
                    <a:pt x="2572" y="393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20"/>
            <p:cNvSpPr/>
            <p:nvPr/>
          </p:nvSpPr>
          <p:spPr>
            <a:xfrm>
              <a:off x="4939600" y="3491325"/>
              <a:ext cx="281600" cy="47950"/>
            </a:xfrm>
            <a:custGeom>
              <a:rect b="b" l="l" r="r" t="t"/>
              <a:pathLst>
                <a:path extrusionOk="0" h="1918" w="11264">
                  <a:moveTo>
                    <a:pt x="0" y="1"/>
                  </a:moveTo>
                  <a:lnTo>
                    <a:pt x="12" y="1025"/>
                  </a:lnTo>
                  <a:lnTo>
                    <a:pt x="11264" y="1918"/>
                  </a:lnTo>
                  <a:lnTo>
                    <a:pt x="11144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4D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0"/>
            <p:cNvSpPr/>
            <p:nvPr/>
          </p:nvSpPr>
          <p:spPr>
            <a:xfrm>
              <a:off x="4826775" y="3610400"/>
              <a:ext cx="38725" cy="60725"/>
            </a:xfrm>
            <a:custGeom>
              <a:rect b="b" l="l" r="r" t="t"/>
              <a:pathLst>
                <a:path extrusionOk="0" h="2429" w="1549">
                  <a:moveTo>
                    <a:pt x="1549" y="0"/>
                  </a:moveTo>
                  <a:lnTo>
                    <a:pt x="429" y="941"/>
                  </a:lnTo>
                  <a:lnTo>
                    <a:pt x="48" y="2084"/>
                  </a:lnTo>
                  <a:cubicBezTo>
                    <a:pt x="1" y="2215"/>
                    <a:pt x="60" y="2370"/>
                    <a:pt x="191" y="2405"/>
                  </a:cubicBezTo>
                  <a:cubicBezTo>
                    <a:pt x="223" y="2421"/>
                    <a:pt x="257" y="2428"/>
                    <a:pt x="291" y="2428"/>
                  </a:cubicBezTo>
                  <a:cubicBezTo>
                    <a:pt x="385" y="2428"/>
                    <a:pt x="481" y="2371"/>
                    <a:pt x="525" y="2274"/>
                  </a:cubicBezTo>
                  <a:lnTo>
                    <a:pt x="1549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0"/>
            <p:cNvSpPr/>
            <p:nvPr/>
          </p:nvSpPr>
          <p:spPr>
            <a:xfrm>
              <a:off x="4813100" y="3513275"/>
              <a:ext cx="101225" cy="152475"/>
            </a:xfrm>
            <a:custGeom>
              <a:rect b="b" l="l" r="r" t="t"/>
              <a:pathLst>
                <a:path extrusionOk="0" h="6099" w="4049">
                  <a:moveTo>
                    <a:pt x="2958" y="1"/>
                  </a:moveTo>
                  <a:cubicBezTo>
                    <a:pt x="2936" y="1"/>
                    <a:pt x="2915" y="2"/>
                    <a:pt x="2893" y="4"/>
                  </a:cubicBezTo>
                  <a:cubicBezTo>
                    <a:pt x="2596" y="28"/>
                    <a:pt x="2358" y="230"/>
                    <a:pt x="2298" y="504"/>
                  </a:cubicBezTo>
                  <a:cubicBezTo>
                    <a:pt x="2096" y="1302"/>
                    <a:pt x="1631" y="2564"/>
                    <a:pt x="1631" y="2564"/>
                  </a:cubicBezTo>
                  <a:lnTo>
                    <a:pt x="48" y="5778"/>
                  </a:lnTo>
                  <a:cubicBezTo>
                    <a:pt x="0" y="5850"/>
                    <a:pt x="24" y="5957"/>
                    <a:pt x="83" y="6028"/>
                  </a:cubicBezTo>
                  <a:cubicBezTo>
                    <a:pt x="135" y="6075"/>
                    <a:pt x="199" y="6098"/>
                    <a:pt x="259" y="6098"/>
                  </a:cubicBezTo>
                  <a:cubicBezTo>
                    <a:pt x="324" y="6098"/>
                    <a:pt x="386" y="6072"/>
                    <a:pt x="429" y="6017"/>
                  </a:cubicBezTo>
                  <a:lnTo>
                    <a:pt x="2441" y="3695"/>
                  </a:lnTo>
                  <a:lnTo>
                    <a:pt x="2441" y="3695"/>
                  </a:lnTo>
                  <a:cubicBezTo>
                    <a:pt x="2274" y="4231"/>
                    <a:pt x="2250" y="4731"/>
                    <a:pt x="2262" y="5028"/>
                  </a:cubicBezTo>
                  <a:cubicBezTo>
                    <a:pt x="2262" y="5195"/>
                    <a:pt x="2393" y="5314"/>
                    <a:pt x="2548" y="5314"/>
                  </a:cubicBezTo>
                  <a:cubicBezTo>
                    <a:pt x="2556" y="5315"/>
                    <a:pt x="2564" y="5315"/>
                    <a:pt x="2572" y="5315"/>
                  </a:cubicBezTo>
                  <a:cubicBezTo>
                    <a:pt x="2704" y="5315"/>
                    <a:pt x="2812" y="5222"/>
                    <a:pt x="2846" y="5076"/>
                  </a:cubicBezTo>
                  <a:cubicBezTo>
                    <a:pt x="2893" y="4790"/>
                    <a:pt x="3036" y="4302"/>
                    <a:pt x="3417" y="3623"/>
                  </a:cubicBezTo>
                  <a:cubicBezTo>
                    <a:pt x="4048" y="2516"/>
                    <a:pt x="3679" y="1266"/>
                    <a:pt x="3679" y="1266"/>
                  </a:cubicBezTo>
                  <a:lnTo>
                    <a:pt x="3631" y="647"/>
                  </a:lnTo>
                  <a:cubicBezTo>
                    <a:pt x="3620" y="276"/>
                    <a:pt x="3312" y="1"/>
                    <a:pt x="2958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0"/>
            <p:cNvSpPr/>
            <p:nvPr/>
          </p:nvSpPr>
          <p:spPr>
            <a:xfrm>
              <a:off x="4870825" y="3355600"/>
              <a:ext cx="101225" cy="184575"/>
            </a:xfrm>
            <a:custGeom>
              <a:rect b="b" l="l" r="r" t="t"/>
              <a:pathLst>
                <a:path extrusionOk="0" h="7383" w="4049">
                  <a:moveTo>
                    <a:pt x="2287" y="1"/>
                  </a:moveTo>
                  <a:lnTo>
                    <a:pt x="1" y="6775"/>
                  </a:lnTo>
                  <a:lnTo>
                    <a:pt x="1144" y="7382"/>
                  </a:lnTo>
                  <a:lnTo>
                    <a:pt x="4049" y="1429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0"/>
            <p:cNvSpPr/>
            <p:nvPr/>
          </p:nvSpPr>
          <p:spPr>
            <a:xfrm>
              <a:off x="4880950" y="3024900"/>
              <a:ext cx="141725" cy="460500"/>
            </a:xfrm>
            <a:custGeom>
              <a:rect b="b" l="l" r="r" t="t"/>
              <a:pathLst>
                <a:path extrusionOk="0" h="18420" w="5669">
                  <a:moveTo>
                    <a:pt x="4192" y="1"/>
                  </a:moveTo>
                  <a:cubicBezTo>
                    <a:pt x="4192" y="1"/>
                    <a:pt x="3346" y="25"/>
                    <a:pt x="2953" y="2596"/>
                  </a:cubicBezTo>
                  <a:cubicBezTo>
                    <a:pt x="2584" y="5168"/>
                    <a:pt x="2382" y="9014"/>
                    <a:pt x="2382" y="9014"/>
                  </a:cubicBezTo>
                  <a:lnTo>
                    <a:pt x="1" y="16920"/>
                  </a:lnTo>
                  <a:lnTo>
                    <a:pt x="3299" y="18420"/>
                  </a:lnTo>
                  <a:lnTo>
                    <a:pt x="5668" y="7680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5041975" y="2992750"/>
              <a:ext cx="226850" cy="606650"/>
            </a:xfrm>
            <a:custGeom>
              <a:rect b="b" l="l" r="r" t="t"/>
              <a:pathLst>
                <a:path extrusionOk="0" h="24266" w="9074">
                  <a:moveTo>
                    <a:pt x="3585" y="1"/>
                  </a:moveTo>
                  <a:lnTo>
                    <a:pt x="620" y="5359"/>
                  </a:lnTo>
                  <a:lnTo>
                    <a:pt x="1" y="17277"/>
                  </a:lnTo>
                  <a:lnTo>
                    <a:pt x="311" y="23349"/>
                  </a:lnTo>
                  <a:lnTo>
                    <a:pt x="9074" y="24266"/>
                  </a:lnTo>
                  <a:lnTo>
                    <a:pt x="5883" y="9931"/>
                  </a:lnTo>
                  <a:lnTo>
                    <a:pt x="8538" y="4537"/>
                  </a:lnTo>
                  <a:lnTo>
                    <a:pt x="6478" y="1287"/>
                  </a:lnTo>
                  <a:lnTo>
                    <a:pt x="35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0"/>
            <p:cNvSpPr/>
            <p:nvPr/>
          </p:nvSpPr>
          <p:spPr>
            <a:xfrm>
              <a:off x="4910125" y="2992750"/>
              <a:ext cx="156000" cy="620650"/>
            </a:xfrm>
            <a:custGeom>
              <a:rect b="b" l="l" r="r" t="t"/>
              <a:pathLst>
                <a:path extrusionOk="0" h="24826" w="6240">
                  <a:moveTo>
                    <a:pt x="6239" y="1"/>
                  </a:moveTo>
                  <a:lnTo>
                    <a:pt x="3025" y="1287"/>
                  </a:lnTo>
                  <a:lnTo>
                    <a:pt x="3013" y="1358"/>
                  </a:lnTo>
                  <a:cubicBezTo>
                    <a:pt x="2620" y="3418"/>
                    <a:pt x="2608" y="5549"/>
                    <a:pt x="2953" y="7621"/>
                  </a:cubicBezTo>
                  <a:lnTo>
                    <a:pt x="1953" y="10943"/>
                  </a:lnTo>
                  <a:lnTo>
                    <a:pt x="1" y="24825"/>
                  </a:lnTo>
                  <a:lnTo>
                    <a:pt x="4751" y="23028"/>
                  </a:lnTo>
                  <a:lnTo>
                    <a:pt x="5275" y="17265"/>
                  </a:lnTo>
                  <a:lnTo>
                    <a:pt x="5894" y="5347"/>
                  </a:lnTo>
                  <a:lnTo>
                    <a:pt x="6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20"/>
            <p:cNvSpPr/>
            <p:nvPr/>
          </p:nvSpPr>
          <p:spPr>
            <a:xfrm>
              <a:off x="5057475" y="2992750"/>
              <a:ext cx="74125" cy="133975"/>
            </a:xfrm>
            <a:custGeom>
              <a:rect b="b" l="l" r="r" t="t"/>
              <a:pathLst>
                <a:path extrusionOk="0" h="5359" w="2965">
                  <a:moveTo>
                    <a:pt x="345" y="1"/>
                  </a:moveTo>
                  <a:lnTo>
                    <a:pt x="0" y="5359"/>
                  </a:lnTo>
                  <a:lnTo>
                    <a:pt x="2965" y="1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20"/>
            <p:cNvSpPr/>
            <p:nvPr/>
          </p:nvSpPr>
          <p:spPr>
            <a:xfrm>
              <a:off x="5039600" y="3127000"/>
              <a:ext cx="19975" cy="298275"/>
            </a:xfrm>
            <a:custGeom>
              <a:rect b="b" l="l" r="r" t="t"/>
              <a:pathLst>
                <a:path extrusionOk="0" h="11931" w="799">
                  <a:moveTo>
                    <a:pt x="632" y="1"/>
                  </a:moveTo>
                  <a:lnTo>
                    <a:pt x="1" y="11919"/>
                  </a:lnTo>
                  <a:lnTo>
                    <a:pt x="167" y="11931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20"/>
            <p:cNvSpPr/>
            <p:nvPr/>
          </p:nvSpPr>
          <p:spPr>
            <a:xfrm>
              <a:off x="4942875" y="3105875"/>
              <a:ext cx="36925" cy="371500"/>
            </a:xfrm>
            <a:custGeom>
              <a:rect b="b" l="l" r="r" t="t"/>
              <a:pathLst>
                <a:path extrusionOk="0" h="14860" w="1477">
                  <a:moveTo>
                    <a:pt x="1310" y="0"/>
                  </a:moveTo>
                  <a:cubicBezTo>
                    <a:pt x="1310" y="12"/>
                    <a:pt x="679" y="1870"/>
                    <a:pt x="560" y="6418"/>
                  </a:cubicBezTo>
                  <a:lnTo>
                    <a:pt x="0" y="14835"/>
                  </a:lnTo>
                  <a:lnTo>
                    <a:pt x="167" y="14859"/>
                  </a:lnTo>
                  <a:lnTo>
                    <a:pt x="715" y="6430"/>
                  </a:lnTo>
                  <a:cubicBezTo>
                    <a:pt x="834" y="1917"/>
                    <a:pt x="1477" y="72"/>
                    <a:pt x="1477" y="60"/>
                  </a:cubicBezTo>
                  <a:lnTo>
                    <a:pt x="1310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0"/>
            <p:cNvSpPr/>
            <p:nvPr/>
          </p:nvSpPr>
          <p:spPr>
            <a:xfrm>
              <a:off x="5056875" y="2992750"/>
              <a:ext cx="128000" cy="136350"/>
            </a:xfrm>
            <a:custGeom>
              <a:rect b="b" l="l" r="r" t="t"/>
              <a:pathLst>
                <a:path extrusionOk="0" h="5454" w="5120">
                  <a:moveTo>
                    <a:pt x="3108" y="1"/>
                  </a:moveTo>
                  <a:lnTo>
                    <a:pt x="2977" y="120"/>
                  </a:lnTo>
                  <a:lnTo>
                    <a:pt x="4810" y="2192"/>
                  </a:lnTo>
                  <a:lnTo>
                    <a:pt x="3048" y="2620"/>
                  </a:lnTo>
                  <a:lnTo>
                    <a:pt x="3477" y="4037"/>
                  </a:lnTo>
                  <a:lnTo>
                    <a:pt x="0" y="5287"/>
                  </a:lnTo>
                  <a:lnTo>
                    <a:pt x="60" y="5454"/>
                  </a:lnTo>
                  <a:lnTo>
                    <a:pt x="3691" y="4144"/>
                  </a:lnTo>
                  <a:lnTo>
                    <a:pt x="3275" y="2739"/>
                  </a:lnTo>
                  <a:lnTo>
                    <a:pt x="5120" y="2275"/>
                  </a:lnTo>
                  <a:lnTo>
                    <a:pt x="3108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0"/>
            <p:cNvSpPr/>
            <p:nvPr/>
          </p:nvSpPr>
          <p:spPr>
            <a:xfrm>
              <a:off x="5013400" y="2992750"/>
              <a:ext cx="52725" cy="135475"/>
            </a:xfrm>
            <a:custGeom>
              <a:rect b="b" l="l" r="r" t="t"/>
              <a:pathLst>
                <a:path extrusionOk="0" h="5419" w="2109">
                  <a:moveTo>
                    <a:pt x="1989" y="1"/>
                  </a:moveTo>
                  <a:lnTo>
                    <a:pt x="72" y="1823"/>
                  </a:lnTo>
                  <a:lnTo>
                    <a:pt x="1025" y="2442"/>
                  </a:lnTo>
                  <a:lnTo>
                    <a:pt x="1" y="3513"/>
                  </a:lnTo>
                  <a:lnTo>
                    <a:pt x="1704" y="5418"/>
                  </a:lnTo>
                  <a:lnTo>
                    <a:pt x="1823" y="5311"/>
                  </a:lnTo>
                  <a:lnTo>
                    <a:pt x="239" y="3525"/>
                  </a:lnTo>
                  <a:lnTo>
                    <a:pt x="1275" y="2418"/>
                  </a:lnTo>
                  <a:lnTo>
                    <a:pt x="334" y="1787"/>
                  </a:lnTo>
                  <a:lnTo>
                    <a:pt x="2108" y="120"/>
                  </a:lnTo>
                  <a:lnTo>
                    <a:pt x="1989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20"/>
            <p:cNvSpPr/>
            <p:nvPr/>
          </p:nvSpPr>
          <p:spPr>
            <a:xfrm>
              <a:off x="5186650" y="3024900"/>
              <a:ext cx="227125" cy="274175"/>
            </a:xfrm>
            <a:custGeom>
              <a:rect b="b" l="l" r="r" t="t"/>
              <a:pathLst>
                <a:path extrusionOk="0" h="10967" w="9085">
                  <a:moveTo>
                    <a:pt x="691" y="1"/>
                  </a:moveTo>
                  <a:lnTo>
                    <a:pt x="0" y="4204"/>
                  </a:lnTo>
                  <a:lnTo>
                    <a:pt x="6977" y="10966"/>
                  </a:lnTo>
                  <a:lnTo>
                    <a:pt x="9085" y="8049"/>
                  </a:lnTo>
                  <a:cubicBezTo>
                    <a:pt x="3787" y="1084"/>
                    <a:pt x="691" y="1"/>
                    <a:pt x="6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0"/>
            <p:cNvSpPr/>
            <p:nvPr/>
          </p:nvSpPr>
          <p:spPr>
            <a:xfrm>
              <a:off x="5067575" y="3132350"/>
              <a:ext cx="252750" cy="304825"/>
            </a:xfrm>
            <a:custGeom>
              <a:rect b="b" l="l" r="r" t="t"/>
              <a:pathLst>
                <a:path extrusionOk="0" h="12193" w="10110">
                  <a:moveTo>
                    <a:pt x="7299" y="1"/>
                  </a:moveTo>
                  <a:lnTo>
                    <a:pt x="1" y="1930"/>
                  </a:lnTo>
                  <a:lnTo>
                    <a:pt x="2894" y="12193"/>
                  </a:lnTo>
                  <a:lnTo>
                    <a:pt x="10109" y="10419"/>
                  </a:lnTo>
                  <a:lnTo>
                    <a:pt x="7299" y="1"/>
                  </a:ln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0"/>
            <p:cNvSpPr/>
            <p:nvPr/>
          </p:nvSpPr>
          <p:spPr>
            <a:xfrm>
              <a:off x="5170575" y="3266300"/>
              <a:ext cx="144100" cy="103025"/>
            </a:xfrm>
            <a:custGeom>
              <a:rect b="b" l="l" r="r" t="t"/>
              <a:pathLst>
                <a:path extrusionOk="0" h="4121" w="5764">
                  <a:moveTo>
                    <a:pt x="5096" y="1"/>
                  </a:moveTo>
                  <a:lnTo>
                    <a:pt x="0" y="2644"/>
                  </a:lnTo>
                  <a:lnTo>
                    <a:pt x="715" y="4120"/>
                  </a:lnTo>
                  <a:lnTo>
                    <a:pt x="5763" y="2382"/>
                  </a:lnTo>
                  <a:lnTo>
                    <a:pt x="5096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5091550" y="3318550"/>
              <a:ext cx="96900" cy="81225"/>
            </a:xfrm>
            <a:custGeom>
              <a:rect b="b" l="l" r="r" t="t"/>
              <a:pathLst>
                <a:path extrusionOk="0" h="3249" w="3876">
                  <a:moveTo>
                    <a:pt x="1630" y="0"/>
                  </a:moveTo>
                  <a:cubicBezTo>
                    <a:pt x="803" y="0"/>
                    <a:pt x="1" y="155"/>
                    <a:pt x="66" y="768"/>
                  </a:cubicBezTo>
                  <a:cubicBezTo>
                    <a:pt x="164" y="1606"/>
                    <a:pt x="478" y="3248"/>
                    <a:pt x="1672" y="3248"/>
                  </a:cubicBezTo>
                  <a:cubicBezTo>
                    <a:pt x="2209" y="3248"/>
                    <a:pt x="2923" y="2916"/>
                    <a:pt x="3876" y="2030"/>
                  </a:cubicBezTo>
                  <a:lnTo>
                    <a:pt x="3340" y="161"/>
                  </a:lnTo>
                  <a:cubicBezTo>
                    <a:pt x="3340" y="161"/>
                    <a:pt x="2472" y="0"/>
                    <a:pt x="1630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5111050" y="3295450"/>
              <a:ext cx="75025" cy="37850"/>
            </a:xfrm>
            <a:custGeom>
              <a:rect b="b" l="l" r="r" t="t"/>
              <a:pathLst>
                <a:path extrusionOk="0" h="1514" w="3001">
                  <a:moveTo>
                    <a:pt x="417" y="0"/>
                  </a:moveTo>
                  <a:cubicBezTo>
                    <a:pt x="282" y="0"/>
                    <a:pt x="153" y="79"/>
                    <a:pt x="95" y="204"/>
                  </a:cubicBezTo>
                  <a:cubicBezTo>
                    <a:pt x="0" y="359"/>
                    <a:pt x="60" y="573"/>
                    <a:pt x="226" y="680"/>
                  </a:cubicBezTo>
                  <a:lnTo>
                    <a:pt x="1238" y="1347"/>
                  </a:lnTo>
                  <a:lnTo>
                    <a:pt x="3001" y="1514"/>
                  </a:lnTo>
                  <a:lnTo>
                    <a:pt x="2203" y="740"/>
                  </a:lnTo>
                  <a:cubicBezTo>
                    <a:pt x="1941" y="454"/>
                    <a:pt x="1596" y="252"/>
                    <a:pt x="1215" y="168"/>
                  </a:cubicBezTo>
                  <a:lnTo>
                    <a:pt x="512" y="13"/>
                  </a:lnTo>
                  <a:cubicBezTo>
                    <a:pt x="481" y="4"/>
                    <a:pt x="448" y="0"/>
                    <a:pt x="417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5232475" y="3212150"/>
              <a:ext cx="203050" cy="146150"/>
            </a:xfrm>
            <a:custGeom>
              <a:rect b="b" l="l" r="r" t="t"/>
              <a:pathLst>
                <a:path extrusionOk="0" h="5846" w="8122">
                  <a:moveTo>
                    <a:pt x="5936" y="1"/>
                  </a:moveTo>
                  <a:cubicBezTo>
                    <a:pt x="5574" y="1"/>
                    <a:pt x="5210" y="105"/>
                    <a:pt x="4894" y="321"/>
                  </a:cubicBezTo>
                  <a:lnTo>
                    <a:pt x="1" y="3131"/>
                  </a:lnTo>
                  <a:lnTo>
                    <a:pt x="977" y="5846"/>
                  </a:lnTo>
                  <a:lnTo>
                    <a:pt x="6776" y="3524"/>
                  </a:lnTo>
                  <a:cubicBezTo>
                    <a:pt x="7788" y="3012"/>
                    <a:pt x="8121" y="1738"/>
                    <a:pt x="7490" y="797"/>
                  </a:cubicBezTo>
                  <a:cubicBezTo>
                    <a:pt x="7120" y="280"/>
                    <a:pt x="6530" y="1"/>
                    <a:pt x="59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5303025" y="3218375"/>
              <a:ext cx="52425" cy="31575"/>
            </a:xfrm>
            <a:custGeom>
              <a:rect b="b" l="l" r="r" t="t"/>
              <a:pathLst>
                <a:path extrusionOk="0" h="1263" w="2097">
                  <a:moveTo>
                    <a:pt x="2013" y="1"/>
                  </a:moveTo>
                  <a:lnTo>
                    <a:pt x="1" y="1120"/>
                  </a:lnTo>
                  <a:lnTo>
                    <a:pt x="72" y="1263"/>
                  </a:lnTo>
                  <a:lnTo>
                    <a:pt x="2096" y="144"/>
                  </a:lnTo>
                  <a:lnTo>
                    <a:pt x="2013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5159275" y="2816425"/>
              <a:ext cx="50700" cy="51075"/>
            </a:xfrm>
            <a:custGeom>
              <a:rect b="b" l="l" r="r" t="t"/>
              <a:pathLst>
                <a:path extrusionOk="0" h="2043" w="2028">
                  <a:moveTo>
                    <a:pt x="993" y="0"/>
                  </a:moveTo>
                  <a:cubicBezTo>
                    <a:pt x="712" y="0"/>
                    <a:pt x="476" y="184"/>
                    <a:pt x="476" y="184"/>
                  </a:cubicBezTo>
                  <a:lnTo>
                    <a:pt x="0" y="1827"/>
                  </a:lnTo>
                  <a:cubicBezTo>
                    <a:pt x="197" y="1978"/>
                    <a:pt x="399" y="2042"/>
                    <a:pt x="592" y="2042"/>
                  </a:cubicBezTo>
                  <a:cubicBezTo>
                    <a:pt x="1389" y="2042"/>
                    <a:pt x="2028" y="939"/>
                    <a:pt x="1500" y="267"/>
                  </a:cubicBezTo>
                  <a:cubicBezTo>
                    <a:pt x="1341" y="64"/>
                    <a:pt x="1159" y="0"/>
                    <a:pt x="993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5165525" y="2833225"/>
              <a:ext cx="26800" cy="19950"/>
            </a:xfrm>
            <a:custGeom>
              <a:rect b="b" l="l" r="r" t="t"/>
              <a:pathLst>
                <a:path extrusionOk="0" h="798" w="1072">
                  <a:moveTo>
                    <a:pt x="976" y="0"/>
                  </a:moveTo>
                  <a:cubicBezTo>
                    <a:pt x="964" y="0"/>
                    <a:pt x="369" y="0"/>
                    <a:pt x="24" y="667"/>
                  </a:cubicBezTo>
                  <a:cubicBezTo>
                    <a:pt x="0" y="715"/>
                    <a:pt x="12" y="774"/>
                    <a:pt x="60" y="786"/>
                  </a:cubicBezTo>
                  <a:cubicBezTo>
                    <a:pt x="72" y="798"/>
                    <a:pt x="83" y="798"/>
                    <a:pt x="107" y="798"/>
                  </a:cubicBezTo>
                  <a:cubicBezTo>
                    <a:pt x="131" y="798"/>
                    <a:pt x="167" y="786"/>
                    <a:pt x="179" y="738"/>
                  </a:cubicBezTo>
                  <a:cubicBezTo>
                    <a:pt x="476" y="179"/>
                    <a:pt x="964" y="179"/>
                    <a:pt x="976" y="179"/>
                  </a:cubicBezTo>
                  <a:cubicBezTo>
                    <a:pt x="1024" y="179"/>
                    <a:pt x="1072" y="131"/>
                    <a:pt x="1072" y="83"/>
                  </a:cubicBezTo>
                  <a:cubicBezTo>
                    <a:pt x="1072" y="36"/>
                    <a:pt x="1024" y="0"/>
                    <a:pt x="976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4987675" y="2817650"/>
              <a:ext cx="49875" cy="50100"/>
            </a:xfrm>
            <a:custGeom>
              <a:rect b="b" l="l" r="r" t="t"/>
              <a:pathLst>
                <a:path extrusionOk="0" h="2004" w="1995">
                  <a:moveTo>
                    <a:pt x="1031" y="0"/>
                  </a:moveTo>
                  <a:cubicBezTo>
                    <a:pt x="864" y="0"/>
                    <a:pt x="680" y="63"/>
                    <a:pt x="518" y="266"/>
                  </a:cubicBezTo>
                  <a:cubicBezTo>
                    <a:pt x="1" y="927"/>
                    <a:pt x="631" y="2003"/>
                    <a:pt x="1412" y="2003"/>
                  </a:cubicBezTo>
                  <a:cubicBezTo>
                    <a:pt x="1602" y="2003"/>
                    <a:pt x="1801" y="1939"/>
                    <a:pt x="1994" y="1790"/>
                  </a:cubicBezTo>
                  <a:lnTo>
                    <a:pt x="1530" y="171"/>
                  </a:lnTo>
                  <a:cubicBezTo>
                    <a:pt x="1530" y="171"/>
                    <a:pt x="1304" y="0"/>
                    <a:pt x="1031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5005975" y="2833525"/>
              <a:ext cx="24725" cy="19650"/>
            </a:xfrm>
            <a:custGeom>
              <a:rect b="b" l="l" r="r" t="t"/>
              <a:pathLst>
                <a:path extrusionOk="0" h="786" w="989">
                  <a:moveTo>
                    <a:pt x="76" y="0"/>
                  </a:moveTo>
                  <a:cubicBezTo>
                    <a:pt x="74" y="0"/>
                    <a:pt x="73" y="0"/>
                    <a:pt x="72" y="0"/>
                  </a:cubicBezTo>
                  <a:cubicBezTo>
                    <a:pt x="24" y="0"/>
                    <a:pt x="0" y="48"/>
                    <a:pt x="0" y="95"/>
                  </a:cubicBezTo>
                  <a:cubicBezTo>
                    <a:pt x="0" y="155"/>
                    <a:pt x="36" y="179"/>
                    <a:pt x="84" y="179"/>
                  </a:cubicBezTo>
                  <a:cubicBezTo>
                    <a:pt x="85" y="177"/>
                    <a:pt x="94" y="176"/>
                    <a:pt x="108" y="176"/>
                  </a:cubicBezTo>
                  <a:cubicBezTo>
                    <a:pt x="206" y="176"/>
                    <a:pt x="585" y="240"/>
                    <a:pt x="846" y="750"/>
                  </a:cubicBezTo>
                  <a:cubicBezTo>
                    <a:pt x="858" y="774"/>
                    <a:pt x="881" y="786"/>
                    <a:pt x="917" y="786"/>
                  </a:cubicBezTo>
                  <a:lnTo>
                    <a:pt x="953" y="786"/>
                  </a:lnTo>
                  <a:cubicBezTo>
                    <a:pt x="977" y="762"/>
                    <a:pt x="989" y="714"/>
                    <a:pt x="977" y="667"/>
                  </a:cubicBezTo>
                  <a:cubicBezTo>
                    <a:pt x="643" y="11"/>
                    <a:pt x="132" y="0"/>
                    <a:pt x="76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5008050" y="2692425"/>
              <a:ext cx="178625" cy="181600"/>
            </a:xfrm>
            <a:custGeom>
              <a:rect b="b" l="l" r="r" t="t"/>
              <a:pathLst>
                <a:path extrusionOk="0" h="7264" w="7145">
                  <a:moveTo>
                    <a:pt x="3573" y="1"/>
                  </a:moveTo>
                  <a:cubicBezTo>
                    <a:pt x="1370" y="24"/>
                    <a:pt x="1" y="1727"/>
                    <a:pt x="1" y="3691"/>
                  </a:cubicBezTo>
                  <a:cubicBezTo>
                    <a:pt x="1" y="5656"/>
                    <a:pt x="1596" y="7263"/>
                    <a:pt x="3573" y="7263"/>
                  </a:cubicBezTo>
                  <a:cubicBezTo>
                    <a:pt x="5549" y="7263"/>
                    <a:pt x="7144" y="5668"/>
                    <a:pt x="7144" y="3691"/>
                  </a:cubicBezTo>
                  <a:cubicBezTo>
                    <a:pt x="7144" y="1727"/>
                    <a:pt x="5823" y="1"/>
                    <a:pt x="3573" y="1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5061925" y="2891550"/>
              <a:ext cx="78900" cy="109950"/>
            </a:xfrm>
            <a:custGeom>
              <a:rect b="b" l="l" r="r" t="t"/>
              <a:pathLst>
                <a:path extrusionOk="0" h="4398" w="3156">
                  <a:moveTo>
                    <a:pt x="382" y="1"/>
                  </a:moveTo>
                  <a:lnTo>
                    <a:pt x="1" y="4239"/>
                  </a:lnTo>
                  <a:lnTo>
                    <a:pt x="96" y="4263"/>
                  </a:lnTo>
                  <a:cubicBezTo>
                    <a:pt x="554" y="4352"/>
                    <a:pt x="1093" y="4397"/>
                    <a:pt x="1630" y="4397"/>
                  </a:cubicBezTo>
                  <a:cubicBezTo>
                    <a:pt x="2168" y="4397"/>
                    <a:pt x="2703" y="4352"/>
                    <a:pt x="3156" y="4263"/>
                  </a:cubicBezTo>
                  <a:lnTo>
                    <a:pt x="2930" y="4239"/>
                  </a:lnTo>
                  <a:lnTo>
                    <a:pt x="2703" y="9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5067300" y="2901675"/>
              <a:ext cx="60150" cy="36650"/>
            </a:xfrm>
            <a:custGeom>
              <a:rect b="b" l="l" r="r" t="t"/>
              <a:pathLst>
                <a:path extrusionOk="0" h="1466" w="2406">
                  <a:moveTo>
                    <a:pt x="119" y="1"/>
                  </a:moveTo>
                  <a:lnTo>
                    <a:pt x="0" y="1465"/>
                  </a:lnTo>
                  <a:cubicBezTo>
                    <a:pt x="0" y="1465"/>
                    <a:pt x="2322" y="334"/>
                    <a:pt x="2405" y="298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rgbClr val="1F0C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5013275" y="2714750"/>
              <a:ext cx="168325" cy="200650"/>
            </a:xfrm>
            <a:custGeom>
              <a:rect b="b" l="l" r="r" t="t"/>
              <a:pathLst>
                <a:path extrusionOk="0" h="8026" w="6733">
                  <a:moveTo>
                    <a:pt x="3387" y="0"/>
                  </a:moveTo>
                  <a:cubicBezTo>
                    <a:pt x="458" y="0"/>
                    <a:pt x="447" y="2739"/>
                    <a:pt x="447" y="2739"/>
                  </a:cubicBezTo>
                  <a:cubicBezTo>
                    <a:pt x="447" y="2739"/>
                    <a:pt x="0" y="8026"/>
                    <a:pt x="3425" y="8026"/>
                  </a:cubicBezTo>
                  <a:cubicBezTo>
                    <a:pt x="3448" y="8026"/>
                    <a:pt x="3471" y="8026"/>
                    <a:pt x="3495" y="8025"/>
                  </a:cubicBezTo>
                  <a:cubicBezTo>
                    <a:pt x="6733" y="7966"/>
                    <a:pt x="6281" y="2739"/>
                    <a:pt x="6281" y="2739"/>
                  </a:cubicBezTo>
                  <a:cubicBezTo>
                    <a:pt x="6281" y="2739"/>
                    <a:pt x="6078" y="0"/>
                    <a:pt x="3387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5094975" y="2819175"/>
              <a:ext cx="12825" cy="19725"/>
            </a:xfrm>
            <a:custGeom>
              <a:rect b="b" l="l" r="r" t="t"/>
              <a:pathLst>
                <a:path extrusionOk="0" h="789" w="513">
                  <a:moveTo>
                    <a:pt x="108" y="1"/>
                  </a:moveTo>
                  <a:cubicBezTo>
                    <a:pt x="74" y="1"/>
                    <a:pt x="36" y="43"/>
                    <a:pt x="36" y="86"/>
                  </a:cubicBezTo>
                  <a:lnTo>
                    <a:pt x="0" y="693"/>
                  </a:lnTo>
                  <a:cubicBezTo>
                    <a:pt x="0" y="705"/>
                    <a:pt x="24" y="741"/>
                    <a:pt x="36" y="753"/>
                  </a:cubicBezTo>
                  <a:cubicBezTo>
                    <a:pt x="48" y="765"/>
                    <a:pt x="72" y="788"/>
                    <a:pt x="96" y="788"/>
                  </a:cubicBezTo>
                  <a:lnTo>
                    <a:pt x="441" y="788"/>
                  </a:lnTo>
                  <a:cubicBezTo>
                    <a:pt x="477" y="788"/>
                    <a:pt x="512" y="753"/>
                    <a:pt x="512" y="705"/>
                  </a:cubicBezTo>
                  <a:cubicBezTo>
                    <a:pt x="512" y="657"/>
                    <a:pt x="465" y="622"/>
                    <a:pt x="417" y="622"/>
                  </a:cubicBezTo>
                  <a:lnTo>
                    <a:pt x="167" y="622"/>
                  </a:lnTo>
                  <a:lnTo>
                    <a:pt x="203" y="98"/>
                  </a:lnTo>
                  <a:cubicBezTo>
                    <a:pt x="215" y="50"/>
                    <a:pt x="167" y="3"/>
                    <a:pt x="119" y="3"/>
                  </a:cubicBezTo>
                  <a:cubicBezTo>
                    <a:pt x="116" y="1"/>
                    <a:pt x="112" y="1"/>
                    <a:pt x="108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5037225" y="2834400"/>
              <a:ext cx="122350" cy="81875"/>
            </a:xfrm>
            <a:custGeom>
              <a:rect b="b" l="l" r="r" t="t"/>
              <a:pathLst>
                <a:path extrusionOk="0" h="3275" w="4894">
                  <a:moveTo>
                    <a:pt x="2406" y="1"/>
                  </a:moveTo>
                  <a:lnTo>
                    <a:pt x="155" y="537"/>
                  </a:lnTo>
                  <a:cubicBezTo>
                    <a:pt x="0" y="1560"/>
                    <a:pt x="441" y="2275"/>
                    <a:pt x="441" y="2275"/>
                  </a:cubicBezTo>
                  <a:cubicBezTo>
                    <a:pt x="777" y="2824"/>
                    <a:pt x="1632" y="3274"/>
                    <a:pt x="2521" y="3274"/>
                  </a:cubicBezTo>
                  <a:cubicBezTo>
                    <a:pt x="3175" y="3274"/>
                    <a:pt x="3847" y="3031"/>
                    <a:pt x="4346" y="2406"/>
                  </a:cubicBezTo>
                  <a:cubicBezTo>
                    <a:pt x="4894" y="1727"/>
                    <a:pt x="4727" y="513"/>
                    <a:pt x="4727" y="513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rgbClr val="FAFF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0"/>
            <p:cNvSpPr/>
            <p:nvPr/>
          </p:nvSpPr>
          <p:spPr>
            <a:xfrm>
              <a:off x="5139325" y="2835900"/>
              <a:ext cx="28900" cy="24425"/>
            </a:xfrm>
            <a:custGeom>
              <a:rect b="b" l="l" r="r" t="t"/>
              <a:pathLst>
                <a:path extrusionOk="0" h="977" w="1156">
                  <a:moveTo>
                    <a:pt x="1155" y="0"/>
                  </a:moveTo>
                  <a:lnTo>
                    <a:pt x="0" y="834"/>
                  </a:lnTo>
                  <a:lnTo>
                    <a:pt x="107" y="977"/>
                  </a:lnTo>
                  <a:lnTo>
                    <a:pt x="1120" y="238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rgbClr val="FAFF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0"/>
            <p:cNvSpPr/>
            <p:nvPr/>
          </p:nvSpPr>
          <p:spPr>
            <a:xfrm>
              <a:off x="5026800" y="2834400"/>
              <a:ext cx="33075" cy="25925"/>
            </a:xfrm>
            <a:custGeom>
              <a:rect b="b" l="l" r="r" t="t"/>
              <a:pathLst>
                <a:path extrusionOk="0" h="1037" w="1323">
                  <a:moveTo>
                    <a:pt x="1" y="1"/>
                  </a:moveTo>
                  <a:lnTo>
                    <a:pt x="36" y="227"/>
                  </a:lnTo>
                  <a:lnTo>
                    <a:pt x="1215" y="1037"/>
                  </a:lnTo>
                  <a:lnTo>
                    <a:pt x="1322" y="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AFF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0"/>
            <p:cNvSpPr/>
            <p:nvPr/>
          </p:nvSpPr>
          <p:spPr>
            <a:xfrm>
              <a:off x="5066100" y="2806125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239" y="1"/>
                  </a:moveTo>
                  <a:cubicBezTo>
                    <a:pt x="108" y="1"/>
                    <a:pt x="0" y="96"/>
                    <a:pt x="0" y="239"/>
                  </a:cubicBezTo>
                  <a:cubicBezTo>
                    <a:pt x="0" y="370"/>
                    <a:pt x="108" y="477"/>
                    <a:pt x="239" y="477"/>
                  </a:cubicBezTo>
                  <a:cubicBezTo>
                    <a:pt x="369" y="477"/>
                    <a:pt x="477" y="370"/>
                    <a:pt x="477" y="239"/>
                  </a:cubicBezTo>
                  <a:cubicBezTo>
                    <a:pt x="477" y="96"/>
                    <a:pt x="358" y="1"/>
                    <a:pt x="23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5123550" y="2806125"/>
              <a:ext cx="12225" cy="11925"/>
            </a:xfrm>
            <a:custGeom>
              <a:rect b="b" l="l" r="r" t="t"/>
              <a:pathLst>
                <a:path extrusionOk="0" h="477" w="489">
                  <a:moveTo>
                    <a:pt x="238" y="1"/>
                  </a:moveTo>
                  <a:cubicBezTo>
                    <a:pt x="96" y="1"/>
                    <a:pt x="0" y="96"/>
                    <a:pt x="0" y="239"/>
                  </a:cubicBezTo>
                  <a:cubicBezTo>
                    <a:pt x="0" y="370"/>
                    <a:pt x="96" y="477"/>
                    <a:pt x="238" y="477"/>
                  </a:cubicBezTo>
                  <a:cubicBezTo>
                    <a:pt x="369" y="477"/>
                    <a:pt x="477" y="370"/>
                    <a:pt x="477" y="239"/>
                  </a:cubicBezTo>
                  <a:cubicBezTo>
                    <a:pt x="488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0"/>
            <p:cNvSpPr/>
            <p:nvPr/>
          </p:nvSpPr>
          <p:spPr>
            <a:xfrm>
              <a:off x="5113725" y="2764150"/>
              <a:ext cx="38425" cy="15275"/>
            </a:xfrm>
            <a:custGeom>
              <a:rect b="b" l="l" r="r" t="t"/>
              <a:pathLst>
                <a:path extrusionOk="0" h="611" w="1537">
                  <a:moveTo>
                    <a:pt x="562" y="0"/>
                  </a:moveTo>
                  <a:cubicBezTo>
                    <a:pt x="128" y="0"/>
                    <a:pt x="72" y="227"/>
                    <a:pt x="72" y="227"/>
                  </a:cubicBezTo>
                  <a:cubicBezTo>
                    <a:pt x="72" y="227"/>
                    <a:pt x="0" y="489"/>
                    <a:pt x="405" y="489"/>
                  </a:cubicBezTo>
                  <a:cubicBezTo>
                    <a:pt x="703" y="489"/>
                    <a:pt x="1072" y="572"/>
                    <a:pt x="1239" y="608"/>
                  </a:cubicBezTo>
                  <a:cubicBezTo>
                    <a:pt x="1252" y="610"/>
                    <a:pt x="1266" y="610"/>
                    <a:pt x="1279" y="610"/>
                  </a:cubicBezTo>
                  <a:cubicBezTo>
                    <a:pt x="1369" y="610"/>
                    <a:pt x="1447" y="575"/>
                    <a:pt x="1489" y="513"/>
                  </a:cubicBezTo>
                  <a:cubicBezTo>
                    <a:pt x="1536" y="453"/>
                    <a:pt x="1524" y="382"/>
                    <a:pt x="1465" y="334"/>
                  </a:cubicBezTo>
                  <a:cubicBezTo>
                    <a:pt x="1358" y="227"/>
                    <a:pt x="953" y="1"/>
                    <a:pt x="596" y="1"/>
                  </a:cubicBezTo>
                  <a:cubicBezTo>
                    <a:pt x="584" y="1"/>
                    <a:pt x="573" y="0"/>
                    <a:pt x="562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0"/>
            <p:cNvSpPr/>
            <p:nvPr/>
          </p:nvSpPr>
          <p:spPr>
            <a:xfrm>
              <a:off x="5049125" y="2764150"/>
              <a:ext cx="38125" cy="15275"/>
            </a:xfrm>
            <a:custGeom>
              <a:rect b="b" l="l" r="r" t="t"/>
              <a:pathLst>
                <a:path extrusionOk="0" h="611" w="1525">
                  <a:moveTo>
                    <a:pt x="929" y="1"/>
                  </a:moveTo>
                  <a:cubicBezTo>
                    <a:pt x="572" y="1"/>
                    <a:pt x="179" y="227"/>
                    <a:pt x="72" y="334"/>
                  </a:cubicBezTo>
                  <a:cubicBezTo>
                    <a:pt x="13" y="382"/>
                    <a:pt x="1" y="453"/>
                    <a:pt x="36" y="513"/>
                  </a:cubicBezTo>
                  <a:cubicBezTo>
                    <a:pt x="78" y="575"/>
                    <a:pt x="165" y="610"/>
                    <a:pt x="258" y="610"/>
                  </a:cubicBezTo>
                  <a:cubicBezTo>
                    <a:pt x="271" y="610"/>
                    <a:pt x="285" y="610"/>
                    <a:pt x="298" y="608"/>
                  </a:cubicBezTo>
                  <a:cubicBezTo>
                    <a:pt x="453" y="572"/>
                    <a:pt x="822" y="489"/>
                    <a:pt x="1120" y="489"/>
                  </a:cubicBezTo>
                  <a:cubicBezTo>
                    <a:pt x="1525" y="489"/>
                    <a:pt x="1453" y="227"/>
                    <a:pt x="1453" y="227"/>
                  </a:cubicBezTo>
                  <a:cubicBezTo>
                    <a:pt x="1453" y="227"/>
                    <a:pt x="1406" y="13"/>
                    <a:pt x="92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0"/>
            <p:cNvSpPr/>
            <p:nvPr/>
          </p:nvSpPr>
          <p:spPr>
            <a:xfrm>
              <a:off x="5034850" y="2782625"/>
              <a:ext cx="61925" cy="61625"/>
            </a:xfrm>
            <a:custGeom>
              <a:rect b="b" l="l" r="r" t="t"/>
              <a:pathLst>
                <a:path extrusionOk="0" h="2465" w="2477">
                  <a:moveTo>
                    <a:pt x="1238" y="179"/>
                  </a:moveTo>
                  <a:cubicBezTo>
                    <a:pt x="1834" y="179"/>
                    <a:pt x="2310" y="655"/>
                    <a:pt x="2286" y="1238"/>
                  </a:cubicBezTo>
                  <a:cubicBezTo>
                    <a:pt x="2286" y="1810"/>
                    <a:pt x="1822" y="2286"/>
                    <a:pt x="1238" y="2286"/>
                  </a:cubicBezTo>
                  <a:cubicBezTo>
                    <a:pt x="655" y="2286"/>
                    <a:pt x="179" y="1810"/>
                    <a:pt x="179" y="1238"/>
                  </a:cubicBezTo>
                  <a:cubicBezTo>
                    <a:pt x="179" y="655"/>
                    <a:pt x="655" y="179"/>
                    <a:pt x="1238" y="179"/>
                  </a:cubicBezTo>
                  <a:close/>
                  <a:moveTo>
                    <a:pt x="1238" y="0"/>
                  </a:moveTo>
                  <a:cubicBezTo>
                    <a:pt x="548" y="0"/>
                    <a:pt x="0" y="548"/>
                    <a:pt x="0" y="1238"/>
                  </a:cubicBezTo>
                  <a:cubicBezTo>
                    <a:pt x="0" y="1917"/>
                    <a:pt x="548" y="2465"/>
                    <a:pt x="1238" y="2465"/>
                  </a:cubicBezTo>
                  <a:cubicBezTo>
                    <a:pt x="1917" y="2465"/>
                    <a:pt x="2477" y="1917"/>
                    <a:pt x="2477" y="1238"/>
                  </a:cubicBezTo>
                  <a:cubicBezTo>
                    <a:pt x="2477" y="548"/>
                    <a:pt x="1917" y="0"/>
                    <a:pt x="1238" y="0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20"/>
            <p:cNvSpPr/>
            <p:nvPr/>
          </p:nvSpPr>
          <p:spPr>
            <a:xfrm>
              <a:off x="5106575" y="2782625"/>
              <a:ext cx="61950" cy="61625"/>
            </a:xfrm>
            <a:custGeom>
              <a:rect b="b" l="l" r="r" t="t"/>
              <a:pathLst>
                <a:path extrusionOk="0" h="2465" w="2478">
                  <a:moveTo>
                    <a:pt x="1239" y="179"/>
                  </a:moveTo>
                  <a:cubicBezTo>
                    <a:pt x="1822" y="179"/>
                    <a:pt x="2299" y="655"/>
                    <a:pt x="2299" y="1238"/>
                  </a:cubicBezTo>
                  <a:cubicBezTo>
                    <a:pt x="2299" y="1810"/>
                    <a:pt x="1822" y="2286"/>
                    <a:pt x="1239" y="2286"/>
                  </a:cubicBezTo>
                  <a:cubicBezTo>
                    <a:pt x="655" y="2286"/>
                    <a:pt x="179" y="1810"/>
                    <a:pt x="179" y="1238"/>
                  </a:cubicBezTo>
                  <a:cubicBezTo>
                    <a:pt x="179" y="655"/>
                    <a:pt x="655" y="179"/>
                    <a:pt x="1239" y="179"/>
                  </a:cubicBezTo>
                  <a:close/>
                  <a:moveTo>
                    <a:pt x="1239" y="0"/>
                  </a:moveTo>
                  <a:cubicBezTo>
                    <a:pt x="560" y="0"/>
                    <a:pt x="1" y="548"/>
                    <a:pt x="1" y="1238"/>
                  </a:cubicBezTo>
                  <a:cubicBezTo>
                    <a:pt x="1" y="1917"/>
                    <a:pt x="560" y="2465"/>
                    <a:pt x="1239" y="2465"/>
                  </a:cubicBezTo>
                  <a:cubicBezTo>
                    <a:pt x="1906" y="2465"/>
                    <a:pt x="2465" y="1917"/>
                    <a:pt x="2477" y="1238"/>
                  </a:cubicBezTo>
                  <a:cubicBezTo>
                    <a:pt x="2477" y="548"/>
                    <a:pt x="1929" y="0"/>
                    <a:pt x="1239" y="0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20"/>
            <p:cNvSpPr/>
            <p:nvPr/>
          </p:nvSpPr>
          <p:spPr>
            <a:xfrm>
              <a:off x="5094375" y="2811200"/>
              <a:ext cx="14025" cy="4175"/>
            </a:xfrm>
            <a:custGeom>
              <a:rect b="b" l="l" r="r" t="t"/>
              <a:pathLst>
                <a:path extrusionOk="0" h="167" w="561">
                  <a:moveTo>
                    <a:pt x="0" y="0"/>
                  </a:moveTo>
                  <a:lnTo>
                    <a:pt x="0" y="167"/>
                  </a:lnTo>
                  <a:lnTo>
                    <a:pt x="560" y="167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20"/>
            <p:cNvSpPr/>
            <p:nvPr/>
          </p:nvSpPr>
          <p:spPr>
            <a:xfrm>
              <a:off x="5018475" y="2730225"/>
              <a:ext cx="37525" cy="60450"/>
            </a:xfrm>
            <a:custGeom>
              <a:rect b="b" l="l" r="r" t="t"/>
              <a:pathLst>
                <a:path extrusionOk="0" h="2418" w="1501">
                  <a:moveTo>
                    <a:pt x="762" y="1"/>
                  </a:moveTo>
                  <a:lnTo>
                    <a:pt x="215" y="786"/>
                  </a:lnTo>
                  <a:lnTo>
                    <a:pt x="0" y="2418"/>
                  </a:lnTo>
                  <a:cubicBezTo>
                    <a:pt x="1500" y="1453"/>
                    <a:pt x="762" y="1"/>
                    <a:pt x="762" y="1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20"/>
            <p:cNvSpPr/>
            <p:nvPr/>
          </p:nvSpPr>
          <p:spPr>
            <a:xfrm>
              <a:off x="5034850" y="2669800"/>
              <a:ext cx="167000" cy="81275"/>
            </a:xfrm>
            <a:custGeom>
              <a:rect b="b" l="l" r="r" t="t"/>
              <a:pathLst>
                <a:path extrusionOk="0" h="3251" w="6680">
                  <a:moveTo>
                    <a:pt x="4929" y="1"/>
                  </a:moveTo>
                  <a:cubicBezTo>
                    <a:pt x="4298" y="1"/>
                    <a:pt x="3751" y="298"/>
                    <a:pt x="3441" y="751"/>
                  </a:cubicBezTo>
                  <a:cubicBezTo>
                    <a:pt x="2632" y="1072"/>
                    <a:pt x="1977" y="1501"/>
                    <a:pt x="1953" y="1560"/>
                  </a:cubicBezTo>
                  <a:lnTo>
                    <a:pt x="1881" y="1703"/>
                  </a:lnTo>
                  <a:lnTo>
                    <a:pt x="0" y="2632"/>
                  </a:lnTo>
                  <a:lnTo>
                    <a:pt x="131" y="2977"/>
                  </a:lnTo>
                  <a:cubicBezTo>
                    <a:pt x="131" y="2977"/>
                    <a:pt x="1735" y="3251"/>
                    <a:pt x="3341" y="3251"/>
                  </a:cubicBezTo>
                  <a:cubicBezTo>
                    <a:pt x="3984" y="3251"/>
                    <a:pt x="4627" y="3207"/>
                    <a:pt x="5168" y="3084"/>
                  </a:cubicBezTo>
                  <a:cubicBezTo>
                    <a:pt x="5513" y="3037"/>
                    <a:pt x="5822" y="2918"/>
                    <a:pt x="6072" y="2727"/>
                  </a:cubicBezTo>
                  <a:cubicBezTo>
                    <a:pt x="6239" y="2620"/>
                    <a:pt x="6358" y="2489"/>
                    <a:pt x="6442" y="2334"/>
                  </a:cubicBezTo>
                  <a:cubicBezTo>
                    <a:pt x="6596" y="2096"/>
                    <a:pt x="6680" y="1834"/>
                    <a:pt x="6680" y="1548"/>
                  </a:cubicBezTo>
                  <a:cubicBezTo>
                    <a:pt x="6680" y="691"/>
                    <a:pt x="5894" y="1"/>
                    <a:pt x="4929" y="1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20"/>
            <p:cNvSpPr/>
            <p:nvPr/>
          </p:nvSpPr>
          <p:spPr>
            <a:xfrm>
              <a:off x="5045850" y="2676450"/>
              <a:ext cx="109575" cy="51425"/>
            </a:xfrm>
            <a:custGeom>
              <a:rect b="b" l="l" r="r" t="t"/>
              <a:pathLst>
                <a:path extrusionOk="0" h="2057" w="4383">
                  <a:moveTo>
                    <a:pt x="1673" y="1"/>
                  </a:moveTo>
                  <a:cubicBezTo>
                    <a:pt x="1509" y="1"/>
                    <a:pt x="1358" y="25"/>
                    <a:pt x="1227" y="80"/>
                  </a:cubicBezTo>
                  <a:cubicBezTo>
                    <a:pt x="1" y="604"/>
                    <a:pt x="1703" y="1354"/>
                    <a:pt x="2120" y="2056"/>
                  </a:cubicBezTo>
                  <a:lnTo>
                    <a:pt x="4382" y="1032"/>
                  </a:lnTo>
                  <a:cubicBezTo>
                    <a:pt x="4382" y="1032"/>
                    <a:pt x="2750" y="1"/>
                    <a:pt x="1673" y="1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20"/>
            <p:cNvSpPr/>
            <p:nvPr/>
          </p:nvSpPr>
          <p:spPr>
            <a:xfrm>
              <a:off x="4995850" y="2696275"/>
              <a:ext cx="83675" cy="120300"/>
            </a:xfrm>
            <a:custGeom>
              <a:rect b="b" l="l" r="r" t="t"/>
              <a:pathLst>
                <a:path extrusionOk="0" h="4812" w="3347">
                  <a:moveTo>
                    <a:pt x="3291" y="1"/>
                  </a:moveTo>
                  <a:cubicBezTo>
                    <a:pt x="3164" y="1"/>
                    <a:pt x="2825" y="8"/>
                    <a:pt x="2334" y="73"/>
                  </a:cubicBezTo>
                  <a:cubicBezTo>
                    <a:pt x="965" y="299"/>
                    <a:pt x="1" y="1561"/>
                    <a:pt x="179" y="2942"/>
                  </a:cubicBezTo>
                  <a:cubicBezTo>
                    <a:pt x="251" y="3537"/>
                    <a:pt x="417" y="4192"/>
                    <a:pt x="727" y="4811"/>
                  </a:cubicBezTo>
                  <a:lnTo>
                    <a:pt x="1239" y="1799"/>
                  </a:lnTo>
                  <a:lnTo>
                    <a:pt x="2560" y="728"/>
                  </a:lnTo>
                  <a:lnTo>
                    <a:pt x="3346" y="1"/>
                  </a:lnTo>
                  <a:cubicBezTo>
                    <a:pt x="3346" y="1"/>
                    <a:pt x="3327" y="1"/>
                    <a:pt x="3291" y="1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20"/>
            <p:cNvSpPr/>
            <p:nvPr/>
          </p:nvSpPr>
          <p:spPr>
            <a:xfrm>
              <a:off x="5151825" y="2714750"/>
              <a:ext cx="36325" cy="69975"/>
            </a:xfrm>
            <a:custGeom>
              <a:rect b="b" l="l" r="r" t="t"/>
              <a:pathLst>
                <a:path extrusionOk="0" h="2799" w="1453">
                  <a:moveTo>
                    <a:pt x="655" y="0"/>
                  </a:moveTo>
                  <a:lnTo>
                    <a:pt x="0" y="393"/>
                  </a:lnTo>
                  <a:lnTo>
                    <a:pt x="1393" y="2798"/>
                  </a:lnTo>
                  <a:cubicBezTo>
                    <a:pt x="1453" y="989"/>
                    <a:pt x="655" y="0"/>
                    <a:pt x="655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3" name="Google Shape;443;p20"/>
          <p:cNvSpPr txBox="1"/>
          <p:nvPr>
            <p:ph type="ctrTitle"/>
          </p:nvPr>
        </p:nvSpPr>
        <p:spPr>
          <a:xfrm>
            <a:off x="807452" y="841005"/>
            <a:ext cx="5232000" cy="29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3200"/>
              <a:t>NHS Mental Health App – Initial Client Meeting</a:t>
            </a:r>
            <a:endParaRPr b="1" sz="3200"/>
          </a:p>
        </p:txBody>
      </p:sp>
      <p:sp>
        <p:nvSpPr>
          <p:cNvPr id="444" name="Google Shape;444;p20"/>
          <p:cNvSpPr/>
          <p:nvPr/>
        </p:nvSpPr>
        <p:spPr>
          <a:xfrm>
            <a:off x="1575246" y="330902"/>
            <a:ext cx="41193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0">
            <a:hlinkClick action="ppaction://hlinksldjump" r:id="rId3"/>
          </p:cNvPr>
          <p:cNvSpPr/>
          <p:nvPr/>
        </p:nvSpPr>
        <p:spPr>
          <a:xfrm>
            <a:off x="5859896" y="330889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0">
            <a:hlinkClick action="ppaction://hlinksldjump" r:id="rId4"/>
          </p:cNvPr>
          <p:cNvSpPr/>
          <p:nvPr/>
        </p:nvSpPr>
        <p:spPr>
          <a:xfrm>
            <a:off x="5947562" y="420122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7" name="Google Shape;447;p20"/>
          <p:cNvGrpSpPr/>
          <p:nvPr/>
        </p:nvGrpSpPr>
        <p:grpSpPr>
          <a:xfrm>
            <a:off x="635421" y="330852"/>
            <a:ext cx="807300" cy="357900"/>
            <a:chOff x="635421" y="421700"/>
            <a:chExt cx="807300" cy="357900"/>
          </a:xfrm>
        </p:grpSpPr>
        <p:sp>
          <p:nvSpPr>
            <p:cNvPr id="448" name="Google Shape;448;p20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20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0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20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452" name="Google Shape;452;p20"/>
          <p:cNvPicPr preferRelativeResize="0"/>
          <p:nvPr/>
        </p:nvPicPr>
        <p:blipFill rotWithShape="1">
          <a:blip r:embed="rId5">
            <a:alphaModFix/>
          </a:blip>
          <a:srcRect b="48136" l="0" r="0" t="0"/>
          <a:stretch/>
        </p:blipFill>
        <p:spPr>
          <a:xfrm>
            <a:off x="7303700" y="1611230"/>
            <a:ext cx="331008" cy="1336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sign with white letters&#10;&#10;AI-generated content may be incorrect." id="453" name="Google Shape;453;p20"/>
          <p:cNvPicPr preferRelativeResize="0"/>
          <p:nvPr/>
        </p:nvPicPr>
        <p:blipFill rotWithShape="1">
          <a:blip r:embed="rId5">
            <a:alphaModFix/>
          </a:blip>
          <a:srcRect b="48136" l="0" r="0" t="0"/>
          <a:stretch/>
        </p:blipFill>
        <p:spPr>
          <a:xfrm>
            <a:off x="1761498" y="407532"/>
            <a:ext cx="576217" cy="2326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logo with blue circles and dots&#10;&#10;AI-generated content may be incorrect." id="454" name="Google Shape;454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3459" y="1697064"/>
            <a:ext cx="4131945" cy="3563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0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29"/>
          <p:cNvSpPr/>
          <p:nvPr/>
        </p:nvSpPr>
        <p:spPr>
          <a:xfrm>
            <a:off x="1644251" y="323525"/>
            <a:ext cx="63465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29">
            <a:hlinkClick action="ppaction://hlinksldjump" r:id="rId3"/>
          </p:cNvPr>
          <p:cNvSpPr/>
          <p:nvPr/>
        </p:nvSpPr>
        <p:spPr>
          <a:xfrm>
            <a:off x="8066096" y="323513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29">
            <a:hlinkClick action="ppaction://hlinksldjump" r:id="rId4"/>
          </p:cNvPr>
          <p:cNvSpPr/>
          <p:nvPr/>
        </p:nvSpPr>
        <p:spPr>
          <a:xfrm>
            <a:off x="8153787" y="412758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29"/>
          <p:cNvSpPr txBox="1"/>
          <p:nvPr>
            <p:ph type="title"/>
          </p:nvPr>
        </p:nvSpPr>
        <p:spPr>
          <a:xfrm>
            <a:off x="1870084" y="725233"/>
            <a:ext cx="62460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i="1" lang="en-GB" sz="1600"/>
              <a:t>Web App Functionalities</a:t>
            </a:r>
            <a:endParaRPr b="1" sz="1600"/>
          </a:p>
        </p:txBody>
      </p:sp>
      <p:grpSp>
        <p:nvGrpSpPr>
          <p:cNvPr id="624" name="Google Shape;624;p29"/>
          <p:cNvGrpSpPr/>
          <p:nvPr/>
        </p:nvGrpSpPr>
        <p:grpSpPr>
          <a:xfrm>
            <a:off x="719996" y="323475"/>
            <a:ext cx="807300" cy="357900"/>
            <a:chOff x="635421" y="421700"/>
            <a:chExt cx="807300" cy="357900"/>
          </a:xfrm>
        </p:grpSpPr>
        <p:sp>
          <p:nvSpPr>
            <p:cNvPr id="625" name="Google Shape;625;p29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29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29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29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629" name="Google Shape;629;p29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1807794" y="371539"/>
            <a:ext cx="661702" cy="261769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29"/>
          <p:cNvSpPr/>
          <p:nvPr/>
        </p:nvSpPr>
        <p:spPr>
          <a:xfrm>
            <a:off x="2469496" y="3921605"/>
            <a:ext cx="45720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Tamagotchi/Pet-Keeping Game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– A virtual pet designed to help users relax and manage stress through interactive care. </a:t>
            </a:r>
            <a:endParaRPr/>
          </a:p>
        </p:txBody>
      </p:sp>
      <p:sp>
        <p:nvSpPr>
          <p:cNvPr id="631" name="Google Shape;631;p29"/>
          <p:cNvSpPr txBox="1"/>
          <p:nvPr/>
        </p:nvSpPr>
        <p:spPr>
          <a:xfrm>
            <a:off x="1000104" y="2319444"/>
            <a:ext cx="236198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Mood Tracking Page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– Users log daily moods, track patterns, and gain insights.</a:t>
            </a:r>
            <a:endParaRPr/>
          </a:p>
        </p:txBody>
      </p:sp>
      <p:sp>
        <p:nvSpPr>
          <p:cNvPr id="632" name="Google Shape;632;p29"/>
          <p:cNvSpPr txBox="1"/>
          <p:nvPr/>
        </p:nvSpPr>
        <p:spPr>
          <a:xfrm>
            <a:off x="5945459" y="2319444"/>
            <a:ext cx="273762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Mental Health Activities &amp; Articles</a:t>
            </a: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Read small articles on meditation, mindfulness, and stress relief. Earn in-app currency to unlock rewards.</a:t>
            </a:r>
            <a:endParaRPr/>
          </a:p>
        </p:txBody>
      </p:sp>
      <p:pic>
        <p:nvPicPr>
          <p:cNvPr id="633" name="Google Shape;63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23200" y="2644700"/>
            <a:ext cx="1774374" cy="118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29136" y="1491725"/>
            <a:ext cx="1577239" cy="118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0"/>
          <p:cNvSpPr/>
          <p:nvPr/>
        </p:nvSpPr>
        <p:spPr>
          <a:xfrm>
            <a:off x="1644251" y="323525"/>
            <a:ext cx="63465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30">
            <a:hlinkClick action="ppaction://hlinksldjump" r:id="rId3"/>
          </p:cNvPr>
          <p:cNvSpPr/>
          <p:nvPr/>
        </p:nvSpPr>
        <p:spPr>
          <a:xfrm>
            <a:off x="8066096" y="323513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30">
            <a:hlinkClick action="ppaction://hlinksldjump" r:id="rId4"/>
          </p:cNvPr>
          <p:cNvSpPr/>
          <p:nvPr/>
        </p:nvSpPr>
        <p:spPr>
          <a:xfrm>
            <a:off x="8153787" y="412758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2" name="Google Shape;642;p30"/>
          <p:cNvGrpSpPr/>
          <p:nvPr/>
        </p:nvGrpSpPr>
        <p:grpSpPr>
          <a:xfrm>
            <a:off x="719996" y="323475"/>
            <a:ext cx="807300" cy="357900"/>
            <a:chOff x="635421" y="421700"/>
            <a:chExt cx="807300" cy="357900"/>
          </a:xfrm>
        </p:grpSpPr>
        <p:sp>
          <p:nvSpPr>
            <p:cNvPr id="643" name="Google Shape;643;p30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30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30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30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7" name="Google Shape;647;p30"/>
          <p:cNvSpPr txBox="1"/>
          <p:nvPr>
            <p:ph type="title"/>
          </p:nvPr>
        </p:nvSpPr>
        <p:spPr>
          <a:xfrm>
            <a:off x="1371876" y="284534"/>
            <a:ext cx="7704000" cy="10985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 sz="1600"/>
              <a:t>Why Have We Chosen This As A Project?</a:t>
            </a:r>
            <a:endParaRPr sz="1600"/>
          </a:p>
        </p:txBody>
      </p:sp>
      <p:pic>
        <p:nvPicPr>
          <p:cNvPr descr="A blue and black sign with white letters&#10;&#10;AI-generated content may be incorrect." id="648" name="Google Shape;648;p30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1807794" y="371539"/>
            <a:ext cx="661702" cy="261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31050" y="1016575"/>
            <a:ext cx="3455575" cy="345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31"/>
          <p:cNvSpPr txBox="1"/>
          <p:nvPr>
            <p:ph idx="1" type="subTitle"/>
          </p:nvPr>
        </p:nvSpPr>
        <p:spPr>
          <a:xfrm>
            <a:off x="927960" y="879591"/>
            <a:ext cx="5109600" cy="34254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850"/>
              </a:spcBef>
              <a:spcAft>
                <a:spcPts val="0"/>
              </a:spcAft>
              <a:buClr>
                <a:srgbClr val="77CAEE"/>
              </a:buClr>
              <a:buSzPts val="630"/>
              <a:buNone/>
            </a:pPr>
            <a:r>
              <a:rPr lang="en-GB"/>
              <a:t>It has been shown that caring for pets does significantly increase quality of life for both healthy and mentally ill patients</a:t>
            </a:r>
            <a:endParaRPr/>
          </a:p>
          <a:p>
            <a:pPr indent="-277495" lvl="0" marL="457200" rtl="0" algn="l">
              <a:lnSpc>
                <a:spcPct val="115000"/>
              </a:lnSpc>
              <a:spcBef>
                <a:spcPts val="850"/>
              </a:spcBef>
              <a:spcAft>
                <a:spcPts val="0"/>
              </a:spcAft>
              <a:buClr>
                <a:srgbClr val="77CAEE"/>
              </a:buClr>
              <a:buSzPts val="630"/>
              <a:buFont typeface="Noto Sans Symbols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139700" rtl="0" algn="l">
              <a:lnSpc>
                <a:spcPct val="115000"/>
              </a:lnSpc>
              <a:spcBef>
                <a:spcPts val="850"/>
              </a:spcBef>
              <a:spcAft>
                <a:spcPts val="0"/>
              </a:spcAft>
              <a:buClr>
                <a:srgbClr val="77CAEE"/>
              </a:buClr>
              <a:buSzPts val="630"/>
              <a:buNone/>
            </a:pPr>
            <a:r>
              <a:rPr lang="en-GB"/>
              <a:t>Keeping track of people’s mood and keywords allows for better recommendation of methods for managing or keeping moods high</a:t>
            </a:r>
            <a:endParaRPr/>
          </a:p>
          <a:p>
            <a:pPr indent="0" lvl="1" marL="0" rtl="0" algn="ctr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>
                <a:srgbClr val="77CAEE"/>
              </a:buClr>
              <a:buSzPts val="630"/>
              <a:buNone/>
            </a:pPr>
            <a:r>
              <a:rPr lang="en-GB">
                <a:solidFill>
                  <a:srgbClr val="009BDD"/>
                </a:solidFill>
                <a:highlight>
                  <a:srgbClr val="000000"/>
                </a:highlight>
                <a:latin typeface="DM Sans"/>
                <a:ea typeface="DM Sans"/>
                <a:cs typeface="DM Sans"/>
                <a:sym typeface="DM Sans"/>
              </a:rPr>
              <a:t>This is linked with the recommended articles page which may be influenced by reports from the mood tracker</a:t>
            </a:r>
            <a:endParaRPr/>
          </a:p>
          <a:p>
            <a:pPr indent="-277495" lvl="0" marL="457200" rtl="0" algn="l">
              <a:lnSpc>
                <a:spcPct val="115000"/>
              </a:lnSpc>
              <a:spcBef>
                <a:spcPts val="850"/>
              </a:spcBef>
              <a:spcAft>
                <a:spcPts val="0"/>
              </a:spcAft>
              <a:buClr>
                <a:srgbClr val="77CAEE"/>
              </a:buClr>
              <a:buSzPts val="630"/>
              <a:buFont typeface="Noto Sans Symbols"/>
              <a:buNone/>
            </a:pPr>
            <a:r>
              <a:t/>
            </a:r>
            <a:endParaRPr/>
          </a:p>
        </p:txBody>
      </p:sp>
      <p:grpSp>
        <p:nvGrpSpPr>
          <p:cNvPr id="655" name="Google Shape;655;p31"/>
          <p:cNvGrpSpPr/>
          <p:nvPr/>
        </p:nvGrpSpPr>
        <p:grpSpPr>
          <a:xfrm>
            <a:off x="6980513" y="505678"/>
            <a:ext cx="2163496" cy="5877227"/>
            <a:chOff x="1678175" y="2738600"/>
            <a:chExt cx="587300" cy="1595425"/>
          </a:xfrm>
        </p:grpSpPr>
        <p:sp>
          <p:nvSpPr>
            <p:cNvPr id="656" name="Google Shape;656;p31"/>
            <p:cNvSpPr/>
            <p:nvPr/>
          </p:nvSpPr>
          <p:spPr>
            <a:xfrm>
              <a:off x="1803475" y="3726775"/>
              <a:ext cx="136950" cy="520025"/>
            </a:xfrm>
            <a:custGeom>
              <a:rect b="b" l="l" r="r" t="t"/>
              <a:pathLst>
                <a:path extrusionOk="0" h="20801" w="5478">
                  <a:moveTo>
                    <a:pt x="2680" y="1"/>
                  </a:moveTo>
                  <a:lnTo>
                    <a:pt x="1" y="1715"/>
                  </a:lnTo>
                  <a:lnTo>
                    <a:pt x="3359" y="20801"/>
                  </a:lnTo>
                  <a:lnTo>
                    <a:pt x="5168" y="20801"/>
                  </a:lnTo>
                  <a:cubicBezTo>
                    <a:pt x="5168" y="20801"/>
                    <a:pt x="5478" y="8954"/>
                    <a:pt x="4656" y="5477"/>
                  </a:cubicBezTo>
                  <a:cubicBezTo>
                    <a:pt x="3704" y="1429"/>
                    <a:pt x="2680" y="1"/>
                    <a:pt x="2680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1752875" y="4241125"/>
              <a:ext cx="193500" cy="92900"/>
            </a:xfrm>
            <a:custGeom>
              <a:rect b="b" l="l" r="r" t="t"/>
              <a:pathLst>
                <a:path extrusionOk="0" h="3716" w="7740">
                  <a:moveTo>
                    <a:pt x="7169" y="1"/>
                  </a:moveTo>
                  <a:cubicBezTo>
                    <a:pt x="7169" y="1"/>
                    <a:pt x="7168" y="1"/>
                    <a:pt x="7168" y="1"/>
                  </a:cubicBezTo>
                  <a:lnTo>
                    <a:pt x="2906" y="2715"/>
                  </a:lnTo>
                  <a:cubicBezTo>
                    <a:pt x="2876" y="2715"/>
                    <a:pt x="2846" y="2715"/>
                    <a:pt x="2817" y="2715"/>
                  </a:cubicBezTo>
                  <a:cubicBezTo>
                    <a:pt x="292" y="2715"/>
                    <a:pt x="1" y="3715"/>
                    <a:pt x="1" y="3715"/>
                  </a:cubicBezTo>
                  <a:lnTo>
                    <a:pt x="5549" y="3715"/>
                  </a:lnTo>
                  <a:lnTo>
                    <a:pt x="7168" y="1858"/>
                  </a:lnTo>
                  <a:lnTo>
                    <a:pt x="7168" y="3715"/>
                  </a:lnTo>
                  <a:lnTo>
                    <a:pt x="7704" y="3715"/>
                  </a:lnTo>
                  <a:cubicBezTo>
                    <a:pt x="7704" y="3715"/>
                    <a:pt x="7680" y="2132"/>
                    <a:pt x="7704" y="1060"/>
                  </a:cubicBezTo>
                  <a:cubicBezTo>
                    <a:pt x="7739" y="12"/>
                    <a:pt x="7193" y="1"/>
                    <a:pt x="716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1820150" y="4185775"/>
              <a:ext cx="111950" cy="123850"/>
            </a:xfrm>
            <a:custGeom>
              <a:rect b="b" l="l" r="r" t="t"/>
              <a:pathLst>
                <a:path extrusionOk="0" h="4954" w="4478">
                  <a:moveTo>
                    <a:pt x="2322" y="0"/>
                  </a:moveTo>
                  <a:lnTo>
                    <a:pt x="2656" y="2203"/>
                  </a:lnTo>
                  <a:lnTo>
                    <a:pt x="1" y="4953"/>
                  </a:lnTo>
                  <a:lnTo>
                    <a:pt x="1227" y="4953"/>
                  </a:lnTo>
                  <a:cubicBezTo>
                    <a:pt x="1787" y="4953"/>
                    <a:pt x="2334" y="4739"/>
                    <a:pt x="2763" y="4358"/>
                  </a:cubicBezTo>
                  <a:cubicBezTo>
                    <a:pt x="3323" y="3834"/>
                    <a:pt x="4096" y="3048"/>
                    <a:pt x="4477" y="2215"/>
                  </a:cubicBezTo>
                  <a:lnTo>
                    <a:pt x="4477" y="833"/>
                  </a:lnTo>
                  <a:lnTo>
                    <a:pt x="2322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1960050" y="3727375"/>
              <a:ext cx="136950" cy="519725"/>
            </a:xfrm>
            <a:custGeom>
              <a:rect b="b" l="l" r="r" t="t"/>
              <a:pathLst>
                <a:path extrusionOk="0" h="20789" w="5478">
                  <a:moveTo>
                    <a:pt x="2680" y="0"/>
                  </a:moveTo>
                  <a:lnTo>
                    <a:pt x="1" y="1703"/>
                  </a:lnTo>
                  <a:lnTo>
                    <a:pt x="3394" y="20789"/>
                  </a:lnTo>
                  <a:lnTo>
                    <a:pt x="5168" y="20789"/>
                  </a:lnTo>
                  <a:cubicBezTo>
                    <a:pt x="5168" y="20789"/>
                    <a:pt x="5478" y="8942"/>
                    <a:pt x="4656" y="5477"/>
                  </a:cubicBezTo>
                  <a:cubicBezTo>
                    <a:pt x="3704" y="1429"/>
                    <a:pt x="2680" y="0"/>
                    <a:pt x="2680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1910350" y="4241125"/>
              <a:ext cx="193475" cy="92900"/>
            </a:xfrm>
            <a:custGeom>
              <a:rect b="b" l="l" r="r" t="t"/>
              <a:pathLst>
                <a:path extrusionOk="0" h="3716" w="7739">
                  <a:moveTo>
                    <a:pt x="7169" y="1"/>
                  </a:moveTo>
                  <a:cubicBezTo>
                    <a:pt x="7168" y="1"/>
                    <a:pt x="7168" y="1"/>
                    <a:pt x="7168" y="1"/>
                  </a:cubicBezTo>
                  <a:lnTo>
                    <a:pt x="2894" y="2715"/>
                  </a:lnTo>
                  <a:cubicBezTo>
                    <a:pt x="2864" y="2715"/>
                    <a:pt x="2834" y="2715"/>
                    <a:pt x="2805" y="2715"/>
                  </a:cubicBezTo>
                  <a:cubicBezTo>
                    <a:pt x="291" y="2715"/>
                    <a:pt x="0" y="3715"/>
                    <a:pt x="0" y="3715"/>
                  </a:cubicBezTo>
                  <a:lnTo>
                    <a:pt x="5549" y="3715"/>
                  </a:lnTo>
                  <a:lnTo>
                    <a:pt x="7168" y="1858"/>
                  </a:lnTo>
                  <a:lnTo>
                    <a:pt x="7168" y="3715"/>
                  </a:lnTo>
                  <a:lnTo>
                    <a:pt x="7704" y="3715"/>
                  </a:lnTo>
                  <a:cubicBezTo>
                    <a:pt x="7704" y="3715"/>
                    <a:pt x="7680" y="2132"/>
                    <a:pt x="7704" y="1060"/>
                  </a:cubicBezTo>
                  <a:cubicBezTo>
                    <a:pt x="7739" y="12"/>
                    <a:pt x="7192" y="1"/>
                    <a:pt x="716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1977625" y="4185775"/>
              <a:ext cx="111925" cy="123850"/>
            </a:xfrm>
            <a:custGeom>
              <a:rect b="b" l="l" r="r" t="t"/>
              <a:pathLst>
                <a:path extrusionOk="0" h="4954" w="4477">
                  <a:moveTo>
                    <a:pt x="2322" y="0"/>
                  </a:moveTo>
                  <a:lnTo>
                    <a:pt x="2643" y="2203"/>
                  </a:lnTo>
                  <a:lnTo>
                    <a:pt x="0" y="4953"/>
                  </a:lnTo>
                  <a:lnTo>
                    <a:pt x="1215" y="4953"/>
                  </a:lnTo>
                  <a:cubicBezTo>
                    <a:pt x="1786" y="4953"/>
                    <a:pt x="2334" y="4739"/>
                    <a:pt x="2762" y="4358"/>
                  </a:cubicBezTo>
                  <a:cubicBezTo>
                    <a:pt x="3322" y="3846"/>
                    <a:pt x="4096" y="3048"/>
                    <a:pt x="4477" y="2215"/>
                  </a:cubicBezTo>
                  <a:lnTo>
                    <a:pt x="4477" y="833"/>
                  </a:lnTo>
                  <a:lnTo>
                    <a:pt x="2322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1782350" y="3313925"/>
              <a:ext cx="316150" cy="456050"/>
            </a:xfrm>
            <a:custGeom>
              <a:rect b="b" l="l" r="r" t="t"/>
              <a:pathLst>
                <a:path extrusionOk="0" h="18242" w="12646">
                  <a:moveTo>
                    <a:pt x="858" y="1"/>
                  </a:moveTo>
                  <a:lnTo>
                    <a:pt x="1" y="18229"/>
                  </a:lnTo>
                  <a:lnTo>
                    <a:pt x="12645" y="18241"/>
                  </a:lnTo>
                  <a:cubicBezTo>
                    <a:pt x="12645" y="18241"/>
                    <a:pt x="12109" y="4942"/>
                    <a:pt x="8787" y="1"/>
                  </a:cubicBez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1690075" y="3700875"/>
              <a:ext cx="45575" cy="53125"/>
            </a:xfrm>
            <a:custGeom>
              <a:rect b="b" l="l" r="r" t="t"/>
              <a:pathLst>
                <a:path extrusionOk="0" h="2125" w="1823">
                  <a:moveTo>
                    <a:pt x="1822" y="1"/>
                  </a:moveTo>
                  <a:lnTo>
                    <a:pt x="596" y="715"/>
                  </a:lnTo>
                  <a:lnTo>
                    <a:pt x="60" y="1739"/>
                  </a:lnTo>
                  <a:cubicBezTo>
                    <a:pt x="1" y="1858"/>
                    <a:pt x="36" y="2013"/>
                    <a:pt x="155" y="2084"/>
                  </a:cubicBezTo>
                  <a:cubicBezTo>
                    <a:pt x="200" y="2111"/>
                    <a:pt x="250" y="2125"/>
                    <a:pt x="298" y="2125"/>
                  </a:cubicBezTo>
                  <a:cubicBezTo>
                    <a:pt x="379" y="2125"/>
                    <a:pt x="456" y="2087"/>
                    <a:pt x="501" y="2013"/>
                  </a:cubicBezTo>
                  <a:lnTo>
                    <a:pt x="1822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1678175" y="3611475"/>
              <a:ext cx="108975" cy="135125"/>
            </a:xfrm>
            <a:custGeom>
              <a:rect b="b" l="l" r="r" t="t"/>
              <a:pathLst>
                <a:path extrusionOk="0" h="5405" w="4359">
                  <a:moveTo>
                    <a:pt x="3567" y="0"/>
                  </a:moveTo>
                  <a:cubicBezTo>
                    <a:pt x="3314" y="0"/>
                    <a:pt x="3098" y="159"/>
                    <a:pt x="3001" y="386"/>
                  </a:cubicBezTo>
                  <a:cubicBezTo>
                    <a:pt x="2691" y="1100"/>
                    <a:pt x="2060" y="2231"/>
                    <a:pt x="2060" y="2231"/>
                  </a:cubicBezTo>
                  <a:lnTo>
                    <a:pt x="60" y="5053"/>
                  </a:lnTo>
                  <a:cubicBezTo>
                    <a:pt x="0" y="5125"/>
                    <a:pt x="0" y="5232"/>
                    <a:pt x="60" y="5303"/>
                  </a:cubicBezTo>
                  <a:cubicBezTo>
                    <a:pt x="101" y="5372"/>
                    <a:pt x="165" y="5405"/>
                    <a:pt x="233" y="5405"/>
                  </a:cubicBezTo>
                  <a:cubicBezTo>
                    <a:pt x="284" y="5405"/>
                    <a:pt x="336" y="5386"/>
                    <a:pt x="381" y="5351"/>
                  </a:cubicBezTo>
                  <a:lnTo>
                    <a:pt x="2656" y="3458"/>
                  </a:lnTo>
                  <a:lnTo>
                    <a:pt x="2656" y="3458"/>
                  </a:lnTo>
                  <a:cubicBezTo>
                    <a:pt x="2417" y="3946"/>
                    <a:pt x="2334" y="4422"/>
                    <a:pt x="2286" y="4708"/>
                  </a:cubicBezTo>
                  <a:cubicBezTo>
                    <a:pt x="2263" y="4851"/>
                    <a:pt x="2358" y="4982"/>
                    <a:pt x="2513" y="5017"/>
                  </a:cubicBezTo>
                  <a:cubicBezTo>
                    <a:pt x="2522" y="5018"/>
                    <a:pt x="2532" y="5019"/>
                    <a:pt x="2541" y="5019"/>
                  </a:cubicBezTo>
                  <a:cubicBezTo>
                    <a:pt x="2662" y="5019"/>
                    <a:pt x="2778" y="4948"/>
                    <a:pt x="2822" y="4827"/>
                  </a:cubicBezTo>
                  <a:cubicBezTo>
                    <a:pt x="2917" y="4577"/>
                    <a:pt x="3120" y="4124"/>
                    <a:pt x="3596" y="3529"/>
                  </a:cubicBezTo>
                  <a:cubicBezTo>
                    <a:pt x="4358" y="2577"/>
                    <a:pt x="4191" y="1327"/>
                    <a:pt x="4191" y="1327"/>
                  </a:cubicBezTo>
                  <a:lnTo>
                    <a:pt x="4251" y="731"/>
                  </a:lnTo>
                  <a:cubicBezTo>
                    <a:pt x="4299" y="362"/>
                    <a:pt x="4013" y="29"/>
                    <a:pt x="3644" y="5"/>
                  </a:cubicBezTo>
                  <a:cubicBezTo>
                    <a:pt x="3618" y="2"/>
                    <a:pt x="3592" y="0"/>
                    <a:pt x="3567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1753475" y="3451450"/>
              <a:ext cx="62250" cy="179500"/>
            </a:xfrm>
            <a:custGeom>
              <a:rect b="b" l="l" r="r" t="t"/>
              <a:pathLst>
                <a:path extrusionOk="0" h="7180" w="2490">
                  <a:moveTo>
                    <a:pt x="513" y="0"/>
                  </a:moveTo>
                  <a:lnTo>
                    <a:pt x="1" y="6882"/>
                  </a:lnTo>
                  <a:lnTo>
                    <a:pt x="1227" y="7180"/>
                  </a:lnTo>
                  <a:lnTo>
                    <a:pt x="2489" y="917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1755275" y="3040375"/>
              <a:ext cx="78600" cy="517950"/>
            </a:xfrm>
            <a:custGeom>
              <a:rect b="b" l="l" r="r" t="t"/>
              <a:pathLst>
                <a:path extrusionOk="0" h="20718" w="3144">
                  <a:moveTo>
                    <a:pt x="3143" y="1"/>
                  </a:moveTo>
                  <a:lnTo>
                    <a:pt x="3143" y="1"/>
                  </a:lnTo>
                  <a:cubicBezTo>
                    <a:pt x="3143" y="1"/>
                    <a:pt x="679" y="882"/>
                    <a:pt x="465" y="6049"/>
                  </a:cubicBezTo>
                  <a:cubicBezTo>
                    <a:pt x="250" y="11193"/>
                    <a:pt x="0" y="20718"/>
                    <a:pt x="0" y="20718"/>
                  </a:cubicBezTo>
                  <a:lnTo>
                    <a:pt x="1941" y="20718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1827000" y="3020750"/>
              <a:ext cx="152125" cy="293200"/>
            </a:xfrm>
            <a:custGeom>
              <a:rect b="b" l="l" r="r" t="t"/>
              <a:pathLst>
                <a:path extrusionOk="0" h="11728" w="6085">
                  <a:moveTo>
                    <a:pt x="5025" y="0"/>
                  </a:moveTo>
                  <a:lnTo>
                    <a:pt x="2263" y="60"/>
                  </a:lnTo>
                  <a:cubicBezTo>
                    <a:pt x="2263" y="60"/>
                    <a:pt x="132" y="619"/>
                    <a:pt x="1" y="4251"/>
                  </a:cubicBezTo>
                  <a:lnTo>
                    <a:pt x="1" y="11728"/>
                  </a:lnTo>
                  <a:lnTo>
                    <a:pt x="6085" y="11728"/>
                  </a:lnTo>
                  <a:lnTo>
                    <a:pt x="5025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1880875" y="3020750"/>
              <a:ext cx="71750" cy="47650"/>
            </a:xfrm>
            <a:custGeom>
              <a:rect b="b" l="l" r="r" t="t"/>
              <a:pathLst>
                <a:path extrusionOk="0" h="1906" w="2870">
                  <a:moveTo>
                    <a:pt x="2870" y="0"/>
                  </a:moveTo>
                  <a:lnTo>
                    <a:pt x="108" y="60"/>
                  </a:lnTo>
                  <a:lnTo>
                    <a:pt x="1" y="1905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1908275" y="3020750"/>
              <a:ext cx="194375" cy="628675"/>
            </a:xfrm>
            <a:custGeom>
              <a:rect b="b" l="l" r="r" t="t"/>
              <a:pathLst>
                <a:path extrusionOk="0" h="25147" w="7775">
                  <a:moveTo>
                    <a:pt x="1774" y="0"/>
                  </a:moveTo>
                  <a:cubicBezTo>
                    <a:pt x="1" y="5844"/>
                    <a:pt x="1511" y="24836"/>
                    <a:pt x="1512" y="24836"/>
                  </a:cubicBezTo>
                  <a:cubicBezTo>
                    <a:pt x="1512" y="24836"/>
                    <a:pt x="1512" y="24836"/>
                    <a:pt x="1512" y="24836"/>
                  </a:cubicBezTo>
                  <a:lnTo>
                    <a:pt x="7775" y="25146"/>
                  </a:lnTo>
                  <a:cubicBezTo>
                    <a:pt x="7477" y="16085"/>
                    <a:pt x="3477" y="10382"/>
                    <a:pt x="3477" y="10382"/>
                  </a:cubicBezTo>
                  <a:lnTo>
                    <a:pt x="5286" y="1500"/>
                  </a:lnTo>
                  <a:cubicBezTo>
                    <a:pt x="5298" y="1393"/>
                    <a:pt x="5239" y="1310"/>
                    <a:pt x="5167" y="1250"/>
                  </a:cubicBezTo>
                  <a:cubicBezTo>
                    <a:pt x="3572" y="60"/>
                    <a:pt x="1774" y="0"/>
                    <a:pt x="1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1931475" y="3021325"/>
              <a:ext cx="55700" cy="242625"/>
            </a:xfrm>
            <a:custGeom>
              <a:rect b="b" l="l" r="r" t="t"/>
              <a:pathLst>
                <a:path extrusionOk="0" h="9705" w="2228">
                  <a:moveTo>
                    <a:pt x="953" y="1"/>
                  </a:moveTo>
                  <a:lnTo>
                    <a:pt x="858" y="84"/>
                  </a:lnTo>
                  <a:lnTo>
                    <a:pt x="2072" y="1406"/>
                  </a:lnTo>
                  <a:lnTo>
                    <a:pt x="775" y="2537"/>
                  </a:lnTo>
                  <a:lnTo>
                    <a:pt x="1846" y="3656"/>
                  </a:lnTo>
                  <a:lnTo>
                    <a:pt x="1" y="9669"/>
                  </a:lnTo>
                  <a:lnTo>
                    <a:pt x="108" y="9704"/>
                  </a:lnTo>
                  <a:lnTo>
                    <a:pt x="1965" y="3620"/>
                  </a:lnTo>
                  <a:lnTo>
                    <a:pt x="941" y="2549"/>
                  </a:lnTo>
                  <a:lnTo>
                    <a:pt x="2227" y="1418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1784425" y="3022225"/>
              <a:ext cx="99150" cy="627200"/>
            </a:xfrm>
            <a:custGeom>
              <a:rect b="b" l="l" r="r" t="t"/>
              <a:pathLst>
                <a:path extrusionOk="0" h="25088" w="3966">
                  <a:moveTo>
                    <a:pt x="3966" y="1"/>
                  </a:moveTo>
                  <a:lnTo>
                    <a:pt x="3966" y="1"/>
                  </a:lnTo>
                  <a:cubicBezTo>
                    <a:pt x="2870" y="203"/>
                    <a:pt x="2275" y="501"/>
                    <a:pt x="1596" y="953"/>
                  </a:cubicBezTo>
                  <a:cubicBezTo>
                    <a:pt x="787" y="1501"/>
                    <a:pt x="275" y="2394"/>
                    <a:pt x="334" y="3382"/>
                  </a:cubicBezTo>
                  <a:lnTo>
                    <a:pt x="834" y="10014"/>
                  </a:lnTo>
                  <a:lnTo>
                    <a:pt x="1" y="25087"/>
                  </a:lnTo>
                  <a:lnTo>
                    <a:pt x="2787" y="25087"/>
                  </a:lnTo>
                  <a:cubicBezTo>
                    <a:pt x="2787" y="25087"/>
                    <a:pt x="2775" y="8180"/>
                    <a:pt x="2489" y="4704"/>
                  </a:cubicBezTo>
                  <a:cubicBezTo>
                    <a:pt x="2204" y="1215"/>
                    <a:pt x="3966" y="1"/>
                    <a:pt x="3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1787700" y="3139800"/>
              <a:ext cx="19375" cy="418225"/>
            </a:xfrm>
            <a:custGeom>
              <a:rect b="b" l="l" r="r" t="t"/>
              <a:pathLst>
                <a:path extrusionOk="0" h="16729" w="775">
                  <a:moveTo>
                    <a:pt x="239" y="1"/>
                  </a:moveTo>
                  <a:lnTo>
                    <a:pt x="680" y="5311"/>
                  </a:lnTo>
                  <a:lnTo>
                    <a:pt x="1" y="16729"/>
                  </a:lnTo>
                  <a:lnTo>
                    <a:pt x="108" y="16729"/>
                  </a:lnTo>
                  <a:lnTo>
                    <a:pt x="775" y="5299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1816575" y="3021925"/>
              <a:ext cx="63425" cy="239050"/>
            </a:xfrm>
            <a:custGeom>
              <a:rect b="b" l="l" r="r" t="t"/>
              <a:pathLst>
                <a:path extrusionOk="0" h="9562" w="2537">
                  <a:moveTo>
                    <a:pt x="2477" y="1"/>
                  </a:moveTo>
                  <a:lnTo>
                    <a:pt x="215" y="1656"/>
                  </a:lnTo>
                  <a:lnTo>
                    <a:pt x="632" y="2358"/>
                  </a:lnTo>
                  <a:lnTo>
                    <a:pt x="1" y="3251"/>
                  </a:lnTo>
                  <a:lnTo>
                    <a:pt x="1251" y="9561"/>
                  </a:lnTo>
                  <a:lnTo>
                    <a:pt x="1346" y="9549"/>
                  </a:lnTo>
                  <a:lnTo>
                    <a:pt x="120" y="3287"/>
                  </a:lnTo>
                  <a:lnTo>
                    <a:pt x="775" y="2358"/>
                  </a:lnTo>
                  <a:lnTo>
                    <a:pt x="370" y="1691"/>
                  </a:lnTo>
                  <a:lnTo>
                    <a:pt x="2537" y="84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2013325" y="3037400"/>
              <a:ext cx="234300" cy="272675"/>
            </a:xfrm>
            <a:custGeom>
              <a:rect b="b" l="l" r="r" t="t"/>
              <a:pathLst>
                <a:path extrusionOk="0" h="10907" w="9372">
                  <a:moveTo>
                    <a:pt x="1" y="1"/>
                  </a:moveTo>
                  <a:lnTo>
                    <a:pt x="1" y="4882"/>
                  </a:lnTo>
                  <a:lnTo>
                    <a:pt x="6549" y="10907"/>
                  </a:lnTo>
                  <a:lnTo>
                    <a:pt x="9371" y="8585"/>
                  </a:lnTo>
                  <a:cubicBezTo>
                    <a:pt x="2823" y="28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2018400" y="3140400"/>
              <a:ext cx="6875" cy="26225"/>
            </a:xfrm>
            <a:custGeom>
              <a:rect b="b" l="l" r="r" t="t"/>
              <a:pathLst>
                <a:path extrusionOk="0" h="1049" w="275">
                  <a:moveTo>
                    <a:pt x="167" y="0"/>
                  </a:moveTo>
                  <a:lnTo>
                    <a:pt x="0" y="1036"/>
                  </a:lnTo>
                  <a:lnTo>
                    <a:pt x="107" y="1048"/>
                  </a:lnTo>
                  <a:lnTo>
                    <a:pt x="274" y="36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1938925" y="3279525"/>
              <a:ext cx="136950" cy="99825"/>
            </a:xfrm>
            <a:custGeom>
              <a:rect b="b" l="l" r="r" t="t"/>
              <a:pathLst>
                <a:path extrusionOk="0" h="3993" w="5478">
                  <a:moveTo>
                    <a:pt x="2474" y="1"/>
                  </a:moveTo>
                  <a:cubicBezTo>
                    <a:pt x="2411" y="1"/>
                    <a:pt x="2347" y="18"/>
                    <a:pt x="2286" y="55"/>
                  </a:cubicBezTo>
                  <a:cubicBezTo>
                    <a:pt x="2155" y="138"/>
                    <a:pt x="2084" y="305"/>
                    <a:pt x="2132" y="472"/>
                  </a:cubicBezTo>
                  <a:lnTo>
                    <a:pt x="2251" y="912"/>
                  </a:lnTo>
                  <a:lnTo>
                    <a:pt x="262" y="1579"/>
                  </a:lnTo>
                  <a:cubicBezTo>
                    <a:pt x="107" y="1639"/>
                    <a:pt x="0" y="1805"/>
                    <a:pt x="12" y="1936"/>
                  </a:cubicBezTo>
                  <a:cubicBezTo>
                    <a:pt x="23" y="2125"/>
                    <a:pt x="181" y="2240"/>
                    <a:pt x="333" y="2240"/>
                  </a:cubicBezTo>
                  <a:cubicBezTo>
                    <a:pt x="353" y="2240"/>
                    <a:pt x="374" y="2238"/>
                    <a:pt x="393" y="2234"/>
                  </a:cubicBezTo>
                  <a:lnTo>
                    <a:pt x="798" y="2210"/>
                  </a:lnTo>
                  <a:lnTo>
                    <a:pt x="453" y="2329"/>
                  </a:lnTo>
                  <a:cubicBezTo>
                    <a:pt x="310" y="2389"/>
                    <a:pt x="203" y="2532"/>
                    <a:pt x="238" y="2698"/>
                  </a:cubicBezTo>
                  <a:cubicBezTo>
                    <a:pt x="268" y="2858"/>
                    <a:pt x="391" y="2960"/>
                    <a:pt x="535" y="2960"/>
                  </a:cubicBezTo>
                  <a:cubicBezTo>
                    <a:pt x="563" y="2960"/>
                    <a:pt x="591" y="2956"/>
                    <a:pt x="619" y="2948"/>
                  </a:cubicBezTo>
                  <a:lnTo>
                    <a:pt x="858" y="2889"/>
                  </a:lnTo>
                  <a:lnTo>
                    <a:pt x="858" y="2889"/>
                  </a:lnTo>
                  <a:cubicBezTo>
                    <a:pt x="667" y="2984"/>
                    <a:pt x="560" y="3151"/>
                    <a:pt x="608" y="3294"/>
                  </a:cubicBezTo>
                  <a:cubicBezTo>
                    <a:pt x="648" y="3426"/>
                    <a:pt x="759" y="3515"/>
                    <a:pt x="895" y="3515"/>
                  </a:cubicBezTo>
                  <a:cubicBezTo>
                    <a:pt x="918" y="3515"/>
                    <a:pt x="941" y="3513"/>
                    <a:pt x="965" y="3508"/>
                  </a:cubicBezTo>
                  <a:lnTo>
                    <a:pt x="1253" y="3408"/>
                  </a:lnTo>
                  <a:lnTo>
                    <a:pt x="1253" y="3408"/>
                  </a:lnTo>
                  <a:cubicBezTo>
                    <a:pt x="953" y="3516"/>
                    <a:pt x="953" y="3689"/>
                    <a:pt x="977" y="3782"/>
                  </a:cubicBezTo>
                  <a:cubicBezTo>
                    <a:pt x="1017" y="3913"/>
                    <a:pt x="1134" y="3992"/>
                    <a:pt x="1255" y="3992"/>
                  </a:cubicBezTo>
                  <a:cubicBezTo>
                    <a:pt x="1277" y="3992"/>
                    <a:pt x="1300" y="3990"/>
                    <a:pt x="1322" y="3984"/>
                  </a:cubicBezTo>
                  <a:cubicBezTo>
                    <a:pt x="1322" y="3984"/>
                    <a:pt x="2846" y="3710"/>
                    <a:pt x="2882" y="3698"/>
                  </a:cubicBezTo>
                  <a:cubicBezTo>
                    <a:pt x="3001" y="3777"/>
                    <a:pt x="3215" y="3825"/>
                    <a:pt x="3491" y="3825"/>
                  </a:cubicBezTo>
                  <a:cubicBezTo>
                    <a:pt x="4009" y="3825"/>
                    <a:pt x="4746" y="3653"/>
                    <a:pt x="5477" y="3186"/>
                  </a:cubicBezTo>
                  <a:lnTo>
                    <a:pt x="4298" y="1853"/>
                  </a:lnTo>
                  <a:lnTo>
                    <a:pt x="2739" y="115"/>
                  </a:lnTo>
                  <a:cubicBezTo>
                    <a:pt x="2666" y="42"/>
                    <a:pt x="2572" y="1"/>
                    <a:pt x="2474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2043400" y="3295175"/>
              <a:ext cx="103600" cy="75025"/>
            </a:xfrm>
            <a:custGeom>
              <a:rect b="b" l="l" r="r" t="t"/>
              <a:pathLst>
                <a:path extrusionOk="0" h="3001" w="4144">
                  <a:moveTo>
                    <a:pt x="3382" y="1"/>
                  </a:moveTo>
                  <a:lnTo>
                    <a:pt x="119" y="1239"/>
                  </a:lnTo>
                  <a:lnTo>
                    <a:pt x="0" y="3001"/>
                  </a:lnTo>
                  <a:lnTo>
                    <a:pt x="4144" y="1953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2060950" y="3236100"/>
              <a:ext cx="204525" cy="129050"/>
            </a:xfrm>
            <a:custGeom>
              <a:rect b="b" l="l" r="r" t="t"/>
              <a:pathLst>
                <a:path extrusionOk="0" h="5162" w="8181">
                  <a:moveTo>
                    <a:pt x="6088" y="0"/>
                  </a:moveTo>
                  <a:cubicBezTo>
                    <a:pt x="5817" y="0"/>
                    <a:pt x="5543" y="63"/>
                    <a:pt x="5287" y="197"/>
                  </a:cubicBezTo>
                  <a:lnTo>
                    <a:pt x="1" y="2637"/>
                  </a:lnTo>
                  <a:lnTo>
                    <a:pt x="1513" y="5162"/>
                  </a:lnTo>
                  <a:lnTo>
                    <a:pt x="6668" y="3495"/>
                  </a:lnTo>
                  <a:cubicBezTo>
                    <a:pt x="7692" y="3138"/>
                    <a:pt x="8180" y="1947"/>
                    <a:pt x="7680" y="982"/>
                  </a:cubicBezTo>
                  <a:cubicBezTo>
                    <a:pt x="7361" y="361"/>
                    <a:pt x="6734" y="0"/>
                    <a:pt x="6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2131500" y="3239525"/>
              <a:ext cx="61950" cy="30975"/>
            </a:xfrm>
            <a:custGeom>
              <a:rect b="b" l="l" r="r" t="t"/>
              <a:pathLst>
                <a:path extrusionOk="0" h="1239" w="2478">
                  <a:moveTo>
                    <a:pt x="2430" y="0"/>
                  </a:moveTo>
                  <a:lnTo>
                    <a:pt x="1" y="1131"/>
                  </a:lnTo>
                  <a:lnTo>
                    <a:pt x="48" y="1238"/>
                  </a:lnTo>
                  <a:lnTo>
                    <a:pt x="2477" y="107"/>
                  </a:lnTo>
                  <a:lnTo>
                    <a:pt x="2430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1779075" y="2738600"/>
              <a:ext cx="275950" cy="223200"/>
            </a:xfrm>
            <a:custGeom>
              <a:rect b="b" l="l" r="r" t="t"/>
              <a:pathLst>
                <a:path extrusionOk="0" h="8928" w="11038">
                  <a:moveTo>
                    <a:pt x="5624" y="0"/>
                  </a:moveTo>
                  <a:cubicBezTo>
                    <a:pt x="5068" y="0"/>
                    <a:pt x="4550" y="123"/>
                    <a:pt x="4180" y="416"/>
                  </a:cubicBezTo>
                  <a:cubicBezTo>
                    <a:pt x="4180" y="416"/>
                    <a:pt x="1822" y="535"/>
                    <a:pt x="1596" y="3118"/>
                  </a:cubicBezTo>
                  <a:cubicBezTo>
                    <a:pt x="1525" y="4011"/>
                    <a:pt x="1215" y="4857"/>
                    <a:pt x="763" y="5654"/>
                  </a:cubicBezTo>
                  <a:cubicBezTo>
                    <a:pt x="1" y="7000"/>
                    <a:pt x="870" y="8667"/>
                    <a:pt x="2406" y="8798"/>
                  </a:cubicBezTo>
                  <a:cubicBezTo>
                    <a:pt x="3263" y="8875"/>
                    <a:pt x="4230" y="8928"/>
                    <a:pt x="5260" y="8928"/>
                  </a:cubicBezTo>
                  <a:cubicBezTo>
                    <a:pt x="6605" y="8928"/>
                    <a:pt x="8058" y="8838"/>
                    <a:pt x="9514" y="8595"/>
                  </a:cubicBezTo>
                  <a:cubicBezTo>
                    <a:pt x="10538" y="8429"/>
                    <a:pt x="11038" y="7250"/>
                    <a:pt x="10454" y="6405"/>
                  </a:cubicBezTo>
                  <a:cubicBezTo>
                    <a:pt x="10014" y="5750"/>
                    <a:pt x="9633" y="4988"/>
                    <a:pt x="9657" y="4214"/>
                  </a:cubicBezTo>
                  <a:cubicBezTo>
                    <a:pt x="9680" y="2321"/>
                    <a:pt x="9145" y="1487"/>
                    <a:pt x="8168" y="773"/>
                  </a:cubicBezTo>
                  <a:cubicBezTo>
                    <a:pt x="7547" y="329"/>
                    <a:pt x="6535" y="0"/>
                    <a:pt x="5624" y="0"/>
                  </a:cubicBez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1800500" y="2847350"/>
              <a:ext cx="55400" cy="49325"/>
            </a:xfrm>
            <a:custGeom>
              <a:rect b="b" l="l" r="r" t="t"/>
              <a:pathLst>
                <a:path extrusionOk="0" h="1973" w="2216">
                  <a:moveTo>
                    <a:pt x="1111" y="1"/>
                  </a:moveTo>
                  <a:cubicBezTo>
                    <a:pt x="699" y="1"/>
                    <a:pt x="322" y="265"/>
                    <a:pt x="180" y="673"/>
                  </a:cubicBezTo>
                  <a:cubicBezTo>
                    <a:pt x="1" y="1185"/>
                    <a:pt x="287" y="1745"/>
                    <a:pt x="787" y="1924"/>
                  </a:cubicBezTo>
                  <a:cubicBezTo>
                    <a:pt x="891" y="1957"/>
                    <a:pt x="995" y="1972"/>
                    <a:pt x="1098" y="1972"/>
                  </a:cubicBezTo>
                  <a:cubicBezTo>
                    <a:pt x="1513" y="1972"/>
                    <a:pt x="1894" y="1715"/>
                    <a:pt x="2037" y="1304"/>
                  </a:cubicBezTo>
                  <a:cubicBezTo>
                    <a:pt x="2215" y="792"/>
                    <a:pt x="1954" y="233"/>
                    <a:pt x="1430" y="54"/>
                  </a:cubicBezTo>
                  <a:cubicBezTo>
                    <a:pt x="1323" y="18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1883550" y="2879050"/>
              <a:ext cx="69075" cy="143200"/>
            </a:xfrm>
            <a:custGeom>
              <a:rect b="b" l="l" r="r" t="t"/>
              <a:pathLst>
                <a:path extrusionOk="0" h="5728" w="2763">
                  <a:moveTo>
                    <a:pt x="2394" y="1"/>
                  </a:moveTo>
                  <a:lnTo>
                    <a:pt x="60" y="1989"/>
                  </a:lnTo>
                  <a:lnTo>
                    <a:pt x="1" y="5728"/>
                  </a:lnTo>
                  <a:lnTo>
                    <a:pt x="1" y="5728"/>
                  </a:lnTo>
                  <a:lnTo>
                    <a:pt x="2763" y="5668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1"/>
            <p:cNvSpPr/>
            <p:nvPr/>
          </p:nvSpPr>
          <p:spPr>
            <a:xfrm>
              <a:off x="1884150" y="2922525"/>
              <a:ext cx="52125" cy="55375"/>
            </a:xfrm>
            <a:custGeom>
              <a:rect b="b" l="l" r="r" t="t"/>
              <a:pathLst>
                <a:path extrusionOk="0" h="2215" w="2085">
                  <a:moveTo>
                    <a:pt x="2084" y="0"/>
                  </a:moveTo>
                  <a:lnTo>
                    <a:pt x="36" y="250"/>
                  </a:lnTo>
                  <a:lnTo>
                    <a:pt x="1" y="2215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1"/>
            <p:cNvSpPr/>
            <p:nvPr/>
          </p:nvSpPr>
          <p:spPr>
            <a:xfrm>
              <a:off x="1809150" y="2766575"/>
              <a:ext cx="163825" cy="178775"/>
            </a:xfrm>
            <a:custGeom>
              <a:rect b="b" l="l" r="r" t="t"/>
              <a:pathLst>
                <a:path extrusionOk="0" h="7151" w="6553">
                  <a:moveTo>
                    <a:pt x="3197" y="0"/>
                  </a:moveTo>
                  <a:cubicBezTo>
                    <a:pt x="2495" y="0"/>
                    <a:pt x="1768" y="240"/>
                    <a:pt x="1143" y="725"/>
                  </a:cubicBezTo>
                  <a:cubicBezTo>
                    <a:pt x="893" y="916"/>
                    <a:pt x="726" y="1214"/>
                    <a:pt x="655" y="1535"/>
                  </a:cubicBezTo>
                  <a:cubicBezTo>
                    <a:pt x="429" y="2464"/>
                    <a:pt x="0" y="4107"/>
                    <a:pt x="298" y="5107"/>
                  </a:cubicBezTo>
                  <a:cubicBezTo>
                    <a:pt x="636" y="6270"/>
                    <a:pt x="1472" y="7151"/>
                    <a:pt x="2854" y="7151"/>
                  </a:cubicBezTo>
                  <a:cubicBezTo>
                    <a:pt x="3029" y="7151"/>
                    <a:pt x="3213" y="7137"/>
                    <a:pt x="3405" y="7107"/>
                  </a:cubicBezTo>
                  <a:cubicBezTo>
                    <a:pt x="3405" y="7107"/>
                    <a:pt x="5441" y="6976"/>
                    <a:pt x="5965" y="4416"/>
                  </a:cubicBezTo>
                  <a:cubicBezTo>
                    <a:pt x="6552" y="1506"/>
                    <a:pt x="4956" y="0"/>
                    <a:pt x="3197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1"/>
            <p:cNvSpPr/>
            <p:nvPr/>
          </p:nvSpPr>
          <p:spPr>
            <a:xfrm>
              <a:off x="1836825" y="2868375"/>
              <a:ext cx="10150" cy="19925"/>
            </a:xfrm>
            <a:custGeom>
              <a:rect b="b" l="l" r="r" t="t"/>
              <a:pathLst>
                <a:path extrusionOk="0" h="797" w="406">
                  <a:moveTo>
                    <a:pt x="258" y="1"/>
                  </a:moveTo>
                  <a:cubicBezTo>
                    <a:pt x="244" y="1"/>
                    <a:pt x="227" y="15"/>
                    <a:pt x="227" y="23"/>
                  </a:cubicBezTo>
                  <a:lnTo>
                    <a:pt x="36" y="571"/>
                  </a:lnTo>
                  <a:cubicBezTo>
                    <a:pt x="0" y="642"/>
                    <a:pt x="48" y="702"/>
                    <a:pt x="120" y="737"/>
                  </a:cubicBezTo>
                  <a:lnTo>
                    <a:pt x="381" y="797"/>
                  </a:lnTo>
                  <a:cubicBezTo>
                    <a:pt x="393" y="797"/>
                    <a:pt x="405" y="797"/>
                    <a:pt x="405" y="761"/>
                  </a:cubicBezTo>
                  <a:cubicBezTo>
                    <a:pt x="405" y="749"/>
                    <a:pt x="393" y="713"/>
                    <a:pt x="381" y="713"/>
                  </a:cubicBezTo>
                  <a:lnTo>
                    <a:pt x="143" y="654"/>
                  </a:lnTo>
                  <a:cubicBezTo>
                    <a:pt x="108" y="642"/>
                    <a:pt x="84" y="618"/>
                    <a:pt x="96" y="582"/>
                  </a:cubicBezTo>
                  <a:lnTo>
                    <a:pt x="286" y="47"/>
                  </a:lnTo>
                  <a:cubicBezTo>
                    <a:pt x="298" y="35"/>
                    <a:pt x="286" y="11"/>
                    <a:pt x="274" y="11"/>
                  </a:cubicBezTo>
                  <a:cubicBezTo>
                    <a:pt x="271" y="4"/>
                    <a:pt x="265" y="1"/>
                    <a:pt x="258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1"/>
            <p:cNvSpPr/>
            <p:nvPr/>
          </p:nvSpPr>
          <p:spPr>
            <a:xfrm>
              <a:off x="1869575" y="2852275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69"/>
                    <a:pt x="476" y="238"/>
                  </a:cubicBezTo>
                  <a:cubicBezTo>
                    <a:pt x="476" y="95"/>
                    <a:pt x="357" y="0"/>
                    <a:pt x="238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1"/>
            <p:cNvSpPr/>
            <p:nvPr/>
          </p:nvSpPr>
          <p:spPr>
            <a:xfrm>
              <a:off x="1822525" y="2850175"/>
              <a:ext cx="11050" cy="11350"/>
            </a:xfrm>
            <a:custGeom>
              <a:rect b="b" l="l" r="r" t="t"/>
              <a:pathLst>
                <a:path extrusionOk="0" h="454" w="442">
                  <a:moveTo>
                    <a:pt x="215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15" y="453"/>
                  </a:cubicBezTo>
                  <a:cubicBezTo>
                    <a:pt x="334" y="453"/>
                    <a:pt x="442" y="346"/>
                    <a:pt x="442" y="227"/>
                  </a:cubicBezTo>
                  <a:cubicBezTo>
                    <a:pt x="442" y="108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31"/>
            <p:cNvSpPr/>
            <p:nvPr/>
          </p:nvSpPr>
          <p:spPr>
            <a:xfrm>
              <a:off x="1813600" y="2816850"/>
              <a:ext cx="28900" cy="12575"/>
            </a:xfrm>
            <a:custGeom>
              <a:rect b="b" l="l" r="r" t="t"/>
              <a:pathLst>
                <a:path extrusionOk="0" h="503" w="1156">
                  <a:moveTo>
                    <a:pt x="739" y="1"/>
                  </a:moveTo>
                  <a:cubicBezTo>
                    <a:pt x="697" y="1"/>
                    <a:pt x="649" y="4"/>
                    <a:pt x="596" y="12"/>
                  </a:cubicBezTo>
                  <a:cubicBezTo>
                    <a:pt x="298" y="60"/>
                    <a:pt x="120" y="203"/>
                    <a:pt x="37" y="298"/>
                  </a:cubicBezTo>
                  <a:cubicBezTo>
                    <a:pt x="1" y="346"/>
                    <a:pt x="1" y="405"/>
                    <a:pt x="37" y="441"/>
                  </a:cubicBezTo>
                  <a:cubicBezTo>
                    <a:pt x="71" y="475"/>
                    <a:pt x="135" y="503"/>
                    <a:pt x="196" y="503"/>
                  </a:cubicBezTo>
                  <a:cubicBezTo>
                    <a:pt x="219" y="503"/>
                    <a:pt x="242" y="499"/>
                    <a:pt x="263" y="488"/>
                  </a:cubicBezTo>
                  <a:cubicBezTo>
                    <a:pt x="394" y="441"/>
                    <a:pt x="560" y="429"/>
                    <a:pt x="810" y="405"/>
                  </a:cubicBezTo>
                  <a:cubicBezTo>
                    <a:pt x="1156" y="357"/>
                    <a:pt x="1072" y="143"/>
                    <a:pt x="1072" y="143"/>
                  </a:cubicBezTo>
                  <a:cubicBezTo>
                    <a:pt x="1072" y="143"/>
                    <a:pt x="1010" y="1"/>
                    <a:pt x="73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1"/>
            <p:cNvSpPr/>
            <p:nvPr/>
          </p:nvSpPr>
          <p:spPr>
            <a:xfrm>
              <a:off x="1867175" y="2815650"/>
              <a:ext cx="41700" cy="14550"/>
            </a:xfrm>
            <a:custGeom>
              <a:rect b="b" l="l" r="r" t="t"/>
              <a:pathLst>
                <a:path extrusionOk="0" h="582" w="1668">
                  <a:moveTo>
                    <a:pt x="666" y="0"/>
                  </a:moveTo>
                  <a:cubicBezTo>
                    <a:pt x="185" y="0"/>
                    <a:pt x="96" y="167"/>
                    <a:pt x="96" y="167"/>
                  </a:cubicBezTo>
                  <a:cubicBezTo>
                    <a:pt x="96" y="167"/>
                    <a:pt x="1" y="370"/>
                    <a:pt x="430" y="405"/>
                  </a:cubicBezTo>
                  <a:cubicBezTo>
                    <a:pt x="751" y="429"/>
                    <a:pt x="1144" y="525"/>
                    <a:pt x="1334" y="572"/>
                  </a:cubicBezTo>
                  <a:cubicBezTo>
                    <a:pt x="1362" y="578"/>
                    <a:pt x="1391" y="581"/>
                    <a:pt x="1419" y="581"/>
                  </a:cubicBezTo>
                  <a:cubicBezTo>
                    <a:pt x="1499" y="581"/>
                    <a:pt x="1576" y="557"/>
                    <a:pt x="1620" y="513"/>
                  </a:cubicBezTo>
                  <a:cubicBezTo>
                    <a:pt x="1668" y="465"/>
                    <a:pt x="1668" y="405"/>
                    <a:pt x="1620" y="358"/>
                  </a:cubicBezTo>
                  <a:cubicBezTo>
                    <a:pt x="1513" y="275"/>
                    <a:pt x="1096" y="48"/>
                    <a:pt x="715" y="1"/>
                  </a:cubicBezTo>
                  <a:cubicBezTo>
                    <a:pt x="698" y="0"/>
                    <a:pt x="682" y="0"/>
                    <a:pt x="666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31"/>
            <p:cNvSpPr/>
            <p:nvPr/>
          </p:nvSpPr>
          <p:spPr>
            <a:xfrm>
              <a:off x="1844850" y="2897800"/>
              <a:ext cx="27125" cy="8725"/>
            </a:xfrm>
            <a:custGeom>
              <a:rect b="b" l="l" r="r" t="t"/>
              <a:pathLst>
                <a:path extrusionOk="0" h="349" w="1085">
                  <a:moveTo>
                    <a:pt x="1084" y="1"/>
                  </a:moveTo>
                  <a:lnTo>
                    <a:pt x="1" y="108"/>
                  </a:lnTo>
                  <a:cubicBezTo>
                    <a:pt x="1" y="108"/>
                    <a:pt x="25" y="322"/>
                    <a:pt x="394" y="346"/>
                  </a:cubicBezTo>
                  <a:cubicBezTo>
                    <a:pt x="411" y="348"/>
                    <a:pt x="428" y="348"/>
                    <a:pt x="445" y="348"/>
                  </a:cubicBezTo>
                  <a:cubicBezTo>
                    <a:pt x="802" y="348"/>
                    <a:pt x="1084" y="1"/>
                    <a:pt x="1084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31"/>
            <p:cNvSpPr/>
            <p:nvPr/>
          </p:nvSpPr>
          <p:spPr>
            <a:xfrm>
              <a:off x="1844575" y="2896225"/>
              <a:ext cx="24725" cy="5775"/>
            </a:xfrm>
            <a:custGeom>
              <a:rect b="b" l="l" r="r" t="t"/>
              <a:pathLst>
                <a:path extrusionOk="0" h="231" w="989">
                  <a:moveTo>
                    <a:pt x="409" y="0"/>
                  </a:moveTo>
                  <a:cubicBezTo>
                    <a:pt x="241" y="0"/>
                    <a:pt x="81" y="41"/>
                    <a:pt x="0" y="171"/>
                  </a:cubicBezTo>
                  <a:cubicBezTo>
                    <a:pt x="7" y="171"/>
                    <a:pt x="226" y="230"/>
                    <a:pt x="479" y="230"/>
                  </a:cubicBezTo>
                  <a:cubicBezTo>
                    <a:pt x="651" y="230"/>
                    <a:pt x="839" y="203"/>
                    <a:pt x="988" y="111"/>
                  </a:cubicBezTo>
                  <a:cubicBezTo>
                    <a:pt x="988" y="111"/>
                    <a:pt x="688" y="0"/>
                    <a:pt x="409" y="0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31"/>
            <p:cNvSpPr/>
            <p:nvPr/>
          </p:nvSpPr>
          <p:spPr>
            <a:xfrm>
              <a:off x="1841300" y="2895900"/>
              <a:ext cx="34250" cy="7000"/>
            </a:xfrm>
            <a:custGeom>
              <a:rect b="b" l="l" r="r" t="t"/>
              <a:pathLst>
                <a:path extrusionOk="0" h="280" w="1370">
                  <a:moveTo>
                    <a:pt x="1325" y="0"/>
                  </a:moveTo>
                  <a:cubicBezTo>
                    <a:pt x="1319" y="0"/>
                    <a:pt x="1313" y="2"/>
                    <a:pt x="1310" y="5"/>
                  </a:cubicBezTo>
                  <a:cubicBezTo>
                    <a:pt x="1011" y="162"/>
                    <a:pt x="741" y="207"/>
                    <a:pt x="529" y="207"/>
                  </a:cubicBezTo>
                  <a:cubicBezTo>
                    <a:pt x="241" y="207"/>
                    <a:pt x="60" y="124"/>
                    <a:pt x="60" y="124"/>
                  </a:cubicBezTo>
                  <a:cubicBezTo>
                    <a:pt x="56" y="121"/>
                    <a:pt x="53" y="119"/>
                    <a:pt x="49" y="119"/>
                  </a:cubicBezTo>
                  <a:cubicBezTo>
                    <a:pt x="40" y="119"/>
                    <a:pt x="29" y="128"/>
                    <a:pt x="12" y="136"/>
                  </a:cubicBezTo>
                  <a:cubicBezTo>
                    <a:pt x="0" y="148"/>
                    <a:pt x="12" y="172"/>
                    <a:pt x="36" y="184"/>
                  </a:cubicBezTo>
                  <a:cubicBezTo>
                    <a:pt x="48" y="184"/>
                    <a:pt x="226" y="279"/>
                    <a:pt x="524" y="279"/>
                  </a:cubicBezTo>
                  <a:cubicBezTo>
                    <a:pt x="738" y="279"/>
                    <a:pt x="1012" y="232"/>
                    <a:pt x="1345" y="65"/>
                  </a:cubicBezTo>
                  <a:cubicBezTo>
                    <a:pt x="1357" y="65"/>
                    <a:pt x="1369" y="41"/>
                    <a:pt x="1357" y="17"/>
                  </a:cubicBezTo>
                  <a:cubicBezTo>
                    <a:pt x="1357" y="9"/>
                    <a:pt x="1340" y="0"/>
                    <a:pt x="1325" y="0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31"/>
            <p:cNvSpPr/>
            <p:nvPr/>
          </p:nvSpPr>
          <p:spPr>
            <a:xfrm>
              <a:off x="1853200" y="2825475"/>
              <a:ext cx="61050" cy="61050"/>
            </a:xfrm>
            <a:custGeom>
              <a:rect b="b" l="l" r="r" t="t"/>
              <a:pathLst>
                <a:path extrusionOk="0" h="2442" w="2442">
                  <a:moveTo>
                    <a:pt x="1227" y="120"/>
                  </a:moveTo>
                  <a:cubicBezTo>
                    <a:pt x="1524" y="132"/>
                    <a:pt x="1786" y="239"/>
                    <a:pt x="2001" y="441"/>
                  </a:cubicBezTo>
                  <a:cubicBezTo>
                    <a:pt x="2203" y="655"/>
                    <a:pt x="2322" y="917"/>
                    <a:pt x="2322" y="1215"/>
                  </a:cubicBezTo>
                  <a:cubicBezTo>
                    <a:pt x="2322" y="1513"/>
                    <a:pt x="2203" y="1787"/>
                    <a:pt x="2001" y="1989"/>
                  </a:cubicBezTo>
                  <a:cubicBezTo>
                    <a:pt x="1786" y="2203"/>
                    <a:pt x="1524" y="2322"/>
                    <a:pt x="1227" y="2322"/>
                  </a:cubicBezTo>
                  <a:cubicBezTo>
                    <a:pt x="929" y="2322"/>
                    <a:pt x="655" y="2203"/>
                    <a:pt x="453" y="1989"/>
                  </a:cubicBezTo>
                  <a:cubicBezTo>
                    <a:pt x="238" y="1787"/>
                    <a:pt x="119" y="1513"/>
                    <a:pt x="119" y="1215"/>
                  </a:cubicBezTo>
                  <a:cubicBezTo>
                    <a:pt x="119" y="917"/>
                    <a:pt x="238" y="655"/>
                    <a:pt x="453" y="441"/>
                  </a:cubicBezTo>
                  <a:cubicBezTo>
                    <a:pt x="655" y="239"/>
                    <a:pt x="929" y="120"/>
                    <a:pt x="1227" y="120"/>
                  </a:cubicBezTo>
                  <a:close/>
                  <a:moveTo>
                    <a:pt x="1227" y="1"/>
                  </a:moveTo>
                  <a:cubicBezTo>
                    <a:pt x="560" y="1"/>
                    <a:pt x="0" y="548"/>
                    <a:pt x="0" y="1215"/>
                  </a:cubicBezTo>
                  <a:cubicBezTo>
                    <a:pt x="0" y="1548"/>
                    <a:pt x="143" y="1858"/>
                    <a:pt x="358" y="2084"/>
                  </a:cubicBezTo>
                  <a:cubicBezTo>
                    <a:pt x="596" y="2298"/>
                    <a:pt x="893" y="2441"/>
                    <a:pt x="1227" y="2441"/>
                  </a:cubicBezTo>
                  <a:cubicBezTo>
                    <a:pt x="1548" y="2441"/>
                    <a:pt x="1846" y="2298"/>
                    <a:pt x="2084" y="2072"/>
                  </a:cubicBezTo>
                  <a:cubicBezTo>
                    <a:pt x="2310" y="1846"/>
                    <a:pt x="2441" y="1548"/>
                    <a:pt x="2441" y="1215"/>
                  </a:cubicBezTo>
                  <a:cubicBezTo>
                    <a:pt x="2441" y="894"/>
                    <a:pt x="2310" y="572"/>
                    <a:pt x="2084" y="358"/>
                  </a:cubicBezTo>
                  <a:cubicBezTo>
                    <a:pt x="1846" y="132"/>
                    <a:pt x="1548" y="1"/>
                    <a:pt x="1227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31"/>
            <p:cNvSpPr/>
            <p:nvPr/>
          </p:nvSpPr>
          <p:spPr>
            <a:xfrm>
              <a:off x="1795750" y="2827550"/>
              <a:ext cx="44675" cy="57175"/>
            </a:xfrm>
            <a:custGeom>
              <a:rect b="b" l="l" r="r" t="t"/>
              <a:pathLst>
                <a:path extrusionOk="0" h="2287" w="1787">
                  <a:moveTo>
                    <a:pt x="893" y="96"/>
                  </a:moveTo>
                  <a:cubicBezTo>
                    <a:pt x="1096" y="108"/>
                    <a:pt x="1286" y="203"/>
                    <a:pt x="1429" y="394"/>
                  </a:cubicBezTo>
                  <a:cubicBezTo>
                    <a:pt x="1572" y="596"/>
                    <a:pt x="1667" y="846"/>
                    <a:pt x="1667" y="1132"/>
                  </a:cubicBezTo>
                  <a:cubicBezTo>
                    <a:pt x="1667" y="1418"/>
                    <a:pt x="1572" y="1680"/>
                    <a:pt x="1429" y="1882"/>
                  </a:cubicBezTo>
                  <a:cubicBezTo>
                    <a:pt x="1286" y="2073"/>
                    <a:pt x="1096" y="2180"/>
                    <a:pt x="893" y="2180"/>
                  </a:cubicBezTo>
                  <a:cubicBezTo>
                    <a:pt x="691" y="2180"/>
                    <a:pt x="500" y="2073"/>
                    <a:pt x="358" y="1882"/>
                  </a:cubicBezTo>
                  <a:cubicBezTo>
                    <a:pt x="203" y="1668"/>
                    <a:pt x="119" y="1418"/>
                    <a:pt x="119" y="1132"/>
                  </a:cubicBezTo>
                  <a:cubicBezTo>
                    <a:pt x="119" y="549"/>
                    <a:pt x="453" y="96"/>
                    <a:pt x="893" y="96"/>
                  </a:cubicBezTo>
                  <a:close/>
                  <a:moveTo>
                    <a:pt x="893" y="1"/>
                  </a:moveTo>
                  <a:cubicBezTo>
                    <a:pt x="393" y="1"/>
                    <a:pt x="0" y="513"/>
                    <a:pt x="0" y="1144"/>
                  </a:cubicBezTo>
                  <a:cubicBezTo>
                    <a:pt x="0" y="1442"/>
                    <a:pt x="84" y="1727"/>
                    <a:pt x="250" y="1954"/>
                  </a:cubicBezTo>
                  <a:cubicBezTo>
                    <a:pt x="429" y="2180"/>
                    <a:pt x="655" y="2287"/>
                    <a:pt x="893" y="2287"/>
                  </a:cubicBezTo>
                  <a:cubicBezTo>
                    <a:pt x="1143" y="2287"/>
                    <a:pt x="1370" y="2180"/>
                    <a:pt x="1524" y="1954"/>
                  </a:cubicBezTo>
                  <a:cubicBezTo>
                    <a:pt x="1691" y="1739"/>
                    <a:pt x="1786" y="1442"/>
                    <a:pt x="1786" y="1144"/>
                  </a:cubicBezTo>
                  <a:cubicBezTo>
                    <a:pt x="1786" y="846"/>
                    <a:pt x="1691" y="561"/>
                    <a:pt x="1524" y="346"/>
                  </a:cubicBezTo>
                  <a:cubicBezTo>
                    <a:pt x="1346" y="120"/>
                    <a:pt x="1132" y="1"/>
                    <a:pt x="893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31"/>
            <p:cNvSpPr/>
            <p:nvPr/>
          </p:nvSpPr>
          <p:spPr>
            <a:xfrm>
              <a:off x="1837725" y="2851650"/>
              <a:ext cx="19075" cy="5700"/>
            </a:xfrm>
            <a:custGeom>
              <a:rect b="b" l="l" r="r" t="t"/>
              <a:pathLst>
                <a:path extrusionOk="0" h="228" w="763">
                  <a:moveTo>
                    <a:pt x="372" y="1"/>
                  </a:moveTo>
                  <a:cubicBezTo>
                    <a:pt x="178" y="1"/>
                    <a:pt x="24" y="97"/>
                    <a:pt x="24" y="97"/>
                  </a:cubicBezTo>
                  <a:cubicBezTo>
                    <a:pt x="0" y="108"/>
                    <a:pt x="0" y="132"/>
                    <a:pt x="12" y="168"/>
                  </a:cubicBezTo>
                  <a:cubicBezTo>
                    <a:pt x="19" y="182"/>
                    <a:pt x="34" y="188"/>
                    <a:pt x="50" y="188"/>
                  </a:cubicBezTo>
                  <a:cubicBezTo>
                    <a:pt x="62" y="188"/>
                    <a:pt x="74" y="185"/>
                    <a:pt x="84" y="180"/>
                  </a:cubicBezTo>
                  <a:cubicBezTo>
                    <a:pt x="98" y="180"/>
                    <a:pt x="211" y="110"/>
                    <a:pt x="360" y="110"/>
                  </a:cubicBezTo>
                  <a:cubicBezTo>
                    <a:pt x="450" y="110"/>
                    <a:pt x="552" y="135"/>
                    <a:pt x="655" y="216"/>
                  </a:cubicBezTo>
                  <a:cubicBezTo>
                    <a:pt x="655" y="228"/>
                    <a:pt x="667" y="228"/>
                    <a:pt x="679" y="228"/>
                  </a:cubicBezTo>
                  <a:lnTo>
                    <a:pt x="738" y="228"/>
                  </a:lnTo>
                  <a:cubicBezTo>
                    <a:pt x="762" y="192"/>
                    <a:pt x="762" y="156"/>
                    <a:pt x="726" y="132"/>
                  </a:cubicBezTo>
                  <a:cubicBezTo>
                    <a:pt x="609" y="32"/>
                    <a:pt x="484" y="1"/>
                    <a:pt x="372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31"/>
            <p:cNvSpPr/>
            <p:nvPr/>
          </p:nvSpPr>
          <p:spPr>
            <a:xfrm>
              <a:off x="1912425" y="2858025"/>
              <a:ext cx="40500" cy="8550"/>
            </a:xfrm>
            <a:custGeom>
              <a:rect b="b" l="l" r="r" t="t"/>
              <a:pathLst>
                <a:path extrusionOk="0" h="342" w="1620">
                  <a:moveTo>
                    <a:pt x="54" y="0"/>
                  </a:moveTo>
                  <a:cubicBezTo>
                    <a:pt x="34" y="0"/>
                    <a:pt x="13" y="26"/>
                    <a:pt x="13" y="44"/>
                  </a:cubicBezTo>
                  <a:cubicBezTo>
                    <a:pt x="1" y="80"/>
                    <a:pt x="36" y="104"/>
                    <a:pt x="60" y="104"/>
                  </a:cubicBezTo>
                  <a:lnTo>
                    <a:pt x="1548" y="342"/>
                  </a:lnTo>
                  <a:cubicBezTo>
                    <a:pt x="1584" y="342"/>
                    <a:pt x="1596" y="318"/>
                    <a:pt x="1608" y="306"/>
                  </a:cubicBezTo>
                  <a:cubicBezTo>
                    <a:pt x="1620" y="270"/>
                    <a:pt x="1596" y="246"/>
                    <a:pt x="1560" y="246"/>
                  </a:cubicBezTo>
                  <a:lnTo>
                    <a:pt x="72" y="8"/>
                  </a:lnTo>
                  <a:cubicBezTo>
                    <a:pt x="67" y="3"/>
                    <a:pt x="60" y="0"/>
                    <a:pt x="54" y="0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31"/>
            <p:cNvSpPr/>
            <p:nvPr/>
          </p:nvSpPr>
          <p:spPr>
            <a:xfrm>
              <a:off x="1936250" y="2801675"/>
              <a:ext cx="67875" cy="77400"/>
            </a:xfrm>
            <a:custGeom>
              <a:rect b="b" l="l" r="r" t="t"/>
              <a:pathLst>
                <a:path extrusionOk="0" h="3096" w="2715">
                  <a:moveTo>
                    <a:pt x="0" y="0"/>
                  </a:moveTo>
                  <a:lnTo>
                    <a:pt x="286" y="3096"/>
                  </a:lnTo>
                  <a:lnTo>
                    <a:pt x="2715" y="10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31"/>
            <p:cNvSpPr/>
            <p:nvPr/>
          </p:nvSpPr>
          <p:spPr>
            <a:xfrm>
              <a:off x="1932675" y="2853200"/>
              <a:ext cx="59850" cy="53225"/>
            </a:xfrm>
            <a:custGeom>
              <a:rect b="b" l="l" r="r" t="t"/>
              <a:pathLst>
                <a:path extrusionOk="0" h="2129" w="2394">
                  <a:moveTo>
                    <a:pt x="1197" y="1"/>
                  </a:moveTo>
                  <a:cubicBezTo>
                    <a:pt x="749" y="1"/>
                    <a:pt x="342" y="278"/>
                    <a:pt x="191" y="713"/>
                  </a:cubicBezTo>
                  <a:cubicBezTo>
                    <a:pt x="0" y="1285"/>
                    <a:pt x="298" y="1880"/>
                    <a:pt x="846" y="2071"/>
                  </a:cubicBezTo>
                  <a:cubicBezTo>
                    <a:pt x="961" y="2110"/>
                    <a:pt x="1077" y="2128"/>
                    <a:pt x="1191" y="2128"/>
                  </a:cubicBezTo>
                  <a:cubicBezTo>
                    <a:pt x="1633" y="2128"/>
                    <a:pt x="2042" y="1851"/>
                    <a:pt x="2203" y="1416"/>
                  </a:cubicBezTo>
                  <a:cubicBezTo>
                    <a:pt x="2393" y="868"/>
                    <a:pt x="2096" y="261"/>
                    <a:pt x="1548" y="58"/>
                  </a:cubicBezTo>
                  <a:cubicBezTo>
                    <a:pt x="1431" y="19"/>
                    <a:pt x="1312" y="1"/>
                    <a:pt x="1197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31"/>
            <p:cNvSpPr/>
            <p:nvPr/>
          </p:nvSpPr>
          <p:spPr>
            <a:xfrm>
              <a:off x="1948150" y="2871700"/>
              <a:ext cx="25625" cy="16900"/>
            </a:xfrm>
            <a:custGeom>
              <a:rect b="b" l="l" r="r" t="t"/>
              <a:pathLst>
                <a:path extrusionOk="0" h="676" w="1025">
                  <a:moveTo>
                    <a:pt x="707" y="1"/>
                  </a:moveTo>
                  <a:cubicBezTo>
                    <a:pt x="602" y="1"/>
                    <a:pt x="482" y="19"/>
                    <a:pt x="370" y="80"/>
                  </a:cubicBezTo>
                  <a:cubicBezTo>
                    <a:pt x="191" y="188"/>
                    <a:pt x="72" y="366"/>
                    <a:pt x="12" y="628"/>
                  </a:cubicBezTo>
                  <a:cubicBezTo>
                    <a:pt x="0" y="640"/>
                    <a:pt x="12" y="676"/>
                    <a:pt x="48" y="676"/>
                  </a:cubicBezTo>
                  <a:cubicBezTo>
                    <a:pt x="60" y="676"/>
                    <a:pt x="72" y="664"/>
                    <a:pt x="72" y="640"/>
                  </a:cubicBezTo>
                  <a:cubicBezTo>
                    <a:pt x="131" y="390"/>
                    <a:pt x="239" y="223"/>
                    <a:pt x="405" y="140"/>
                  </a:cubicBezTo>
                  <a:cubicBezTo>
                    <a:pt x="504" y="79"/>
                    <a:pt x="611" y="60"/>
                    <a:pt x="706" y="60"/>
                  </a:cubicBezTo>
                  <a:cubicBezTo>
                    <a:pt x="851" y="60"/>
                    <a:pt x="965" y="104"/>
                    <a:pt x="965" y="104"/>
                  </a:cubicBezTo>
                  <a:cubicBezTo>
                    <a:pt x="972" y="112"/>
                    <a:pt x="980" y="114"/>
                    <a:pt x="986" y="114"/>
                  </a:cubicBezTo>
                  <a:cubicBezTo>
                    <a:pt x="1001" y="114"/>
                    <a:pt x="1012" y="101"/>
                    <a:pt x="1012" y="92"/>
                  </a:cubicBezTo>
                  <a:cubicBezTo>
                    <a:pt x="1024" y="80"/>
                    <a:pt x="1012" y="45"/>
                    <a:pt x="1001" y="45"/>
                  </a:cubicBezTo>
                  <a:cubicBezTo>
                    <a:pt x="993" y="45"/>
                    <a:pt x="868" y="1"/>
                    <a:pt x="707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31"/>
            <p:cNvSpPr/>
            <p:nvPr/>
          </p:nvSpPr>
          <p:spPr>
            <a:xfrm>
              <a:off x="1866675" y="2757775"/>
              <a:ext cx="112750" cy="72950"/>
            </a:xfrm>
            <a:custGeom>
              <a:rect b="b" l="l" r="r" t="t"/>
              <a:pathLst>
                <a:path extrusionOk="0" h="2918" w="4510">
                  <a:moveTo>
                    <a:pt x="1431" y="1"/>
                  </a:moveTo>
                  <a:cubicBezTo>
                    <a:pt x="1043" y="1"/>
                    <a:pt x="607" y="50"/>
                    <a:pt x="116" y="161"/>
                  </a:cubicBezTo>
                  <a:cubicBezTo>
                    <a:pt x="0" y="184"/>
                    <a:pt x="223" y="2917"/>
                    <a:pt x="4182" y="2917"/>
                  </a:cubicBezTo>
                  <a:cubicBezTo>
                    <a:pt x="4289" y="2917"/>
                    <a:pt x="4398" y="2915"/>
                    <a:pt x="4510" y="2911"/>
                  </a:cubicBezTo>
                  <a:cubicBezTo>
                    <a:pt x="4510" y="2911"/>
                    <a:pt x="4416" y="1"/>
                    <a:pt x="1431" y="1"/>
                  </a:cubicBez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1" name="Google Shape;701;p31"/>
          <p:cNvSpPr/>
          <p:nvPr/>
        </p:nvSpPr>
        <p:spPr>
          <a:xfrm>
            <a:off x="1820678" y="323500"/>
            <a:ext cx="45192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31">
            <a:hlinkClick action="ppaction://hlinksldjump" r:id="rId3"/>
          </p:cNvPr>
          <p:cNvSpPr/>
          <p:nvPr/>
        </p:nvSpPr>
        <p:spPr>
          <a:xfrm>
            <a:off x="6452059" y="323488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31">
            <a:hlinkClick action="ppaction://hlinksldjump" r:id="rId4"/>
          </p:cNvPr>
          <p:cNvSpPr/>
          <p:nvPr/>
        </p:nvSpPr>
        <p:spPr>
          <a:xfrm>
            <a:off x="6539724" y="412720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4" name="Google Shape;704;p31"/>
          <p:cNvGrpSpPr/>
          <p:nvPr/>
        </p:nvGrpSpPr>
        <p:grpSpPr>
          <a:xfrm>
            <a:off x="911159" y="323450"/>
            <a:ext cx="807300" cy="357900"/>
            <a:chOff x="635421" y="421700"/>
            <a:chExt cx="807300" cy="357900"/>
          </a:xfrm>
        </p:grpSpPr>
        <p:sp>
          <p:nvSpPr>
            <p:cNvPr id="705" name="Google Shape;705;p31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31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31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31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709" name="Google Shape;709;p31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1893773" y="371502"/>
            <a:ext cx="661702" cy="204814"/>
          </a:xfrm>
          <a:prstGeom prst="rect">
            <a:avLst/>
          </a:prstGeom>
          <a:noFill/>
          <a:ln>
            <a:noFill/>
          </a:ln>
        </p:spPr>
      </p:pic>
      <p:sp>
        <p:nvSpPr>
          <p:cNvPr id="710" name="Google Shape;710;p31"/>
          <p:cNvSpPr txBox="1"/>
          <p:nvPr/>
        </p:nvSpPr>
        <p:spPr>
          <a:xfrm>
            <a:off x="679810" y="4386629"/>
            <a:ext cx="6492240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000" u="none" cap="none" strike="noStrike">
                <a:solidFill>
                  <a:srgbClr val="009BDD"/>
                </a:solidFill>
                <a:highlight>
                  <a:srgbClr val="000000"/>
                </a:highlight>
                <a:latin typeface="DM Sans"/>
                <a:ea typeface="DM Sans"/>
                <a:cs typeface="DM Sans"/>
                <a:sym typeface="DM Sans"/>
              </a:rPr>
              <a:t>Scoresby KJ, Strand EB, Ng Z, Brown KC, Stilz CR, Strobel K, Barroso CS, Souza M. Pet Ownership and Quality of Life: A Systematic Review of the Literature. Vet Sci. 2021 Dec 16;8(12):332. doi: 10.3390/vetsci8120332. PMID: 34941859; PMCID: PMC8705563.</a:t>
            </a:r>
            <a:endParaRPr/>
          </a:p>
        </p:txBody>
      </p:sp>
      <p:pic>
        <p:nvPicPr>
          <p:cNvPr descr="A blue and black sign with white letters&#10;&#10;AI-generated content may be incorrect." id="711" name="Google Shape;711;p31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7951886" y="1797919"/>
            <a:ext cx="342937" cy="106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32"/>
          <p:cNvSpPr/>
          <p:nvPr/>
        </p:nvSpPr>
        <p:spPr>
          <a:xfrm>
            <a:off x="1644251" y="323525"/>
            <a:ext cx="63465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32">
            <a:hlinkClick action="ppaction://hlinksldjump" r:id="rId3"/>
          </p:cNvPr>
          <p:cNvSpPr/>
          <p:nvPr/>
        </p:nvSpPr>
        <p:spPr>
          <a:xfrm>
            <a:off x="8066096" y="323513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32">
            <a:hlinkClick action="ppaction://hlinksldjump" r:id="rId4"/>
          </p:cNvPr>
          <p:cNvSpPr/>
          <p:nvPr/>
        </p:nvSpPr>
        <p:spPr>
          <a:xfrm>
            <a:off x="8153787" y="412758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9" name="Google Shape;719;p32"/>
          <p:cNvGrpSpPr/>
          <p:nvPr/>
        </p:nvGrpSpPr>
        <p:grpSpPr>
          <a:xfrm>
            <a:off x="719996" y="323475"/>
            <a:ext cx="807300" cy="357900"/>
            <a:chOff x="635421" y="421700"/>
            <a:chExt cx="807300" cy="357900"/>
          </a:xfrm>
        </p:grpSpPr>
        <p:sp>
          <p:nvSpPr>
            <p:cNvPr id="720" name="Google Shape;720;p32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32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32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32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4" name="Google Shape;724;p32"/>
          <p:cNvSpPr txBox="1"/>
          <p:nvPr>
            <p:ph type="title"/>
          </p:nvPr>
        </p:nvSpPr>
        <p:spPr>
          <a:xfrm>
            <a:off x="1466064" y="225224"/>
            <a:ext cx="5185990" cy="4561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 sz="1800"/>
              <a:t>Website Prototype</a:t>
            </a:r>
            <a:endParaRPr sz="1800"/>
          </a:p>
        </p:txBody>
      </p:sp>
      <p:pic>
        <p:nvPicPr>
          <p:cNvPr descr="A blue and black sign with white letters&#10;&#10;AI-generated content may be incorrect." id="725" name="Google Shape;725;p32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1692906" y="371502"/>
            <a:ext cx="639858" cy="213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6" name="Google Shape;726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59151" y="890965"/>
            <a:ext cx="4625698" cy="3881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1" name="Google Shape;731;p33"/>
          <p:cNvGrpSpPr/>
          <p:nvPr/>
        </p:nvGrpSpPr>
        <p:grpSpPr>
          <a:xfrm rot="1320786">
            <a:off x="1108604" y="1333933"/>
            <a:ext cx="2067088" cy="2475639"/>
            <a:chOff x="612850" y="1856300"/>
            <a:chExt cx="509625" cy="610350"/>
          </a:xfrm>
        </p:grpSpPr>
        <p:sp>
          <p:nvSpPr>
            <p:cNvPr id="732" name="Google Shape;732;p33"/>
            <p:cNvSpPr/>
            <p:nvPr/>
          </p:nvSpPr>
          <p:spPr>
            <a:xfrm>
              <a:off x="612850" y="2155150"/>
              <a:ext cx="509625" cy="311500"/>
            </a:xfrm>
            <a:custGeom>
              <a:rect b="b" l="l" r="r" t="t"/>
              <a:pathLst>
                <a:path extrusionOk="0" h="12460" w="20385">
                  <a:moveTo>
                    <a:pt x="3284" y="6388"/>
                  </a:moveTo>
                  <a:cubicBezTo>
                    <a:pt x="4382" y="6388"/>
                    <a:pt x="5500" y="6945"/>
                    <a:pt x="6430" y="7478"/>
                  </a:cubicBezTo>
                  <a:cubicBezTo>
                    <a:pt x="6930" y="7752"/>
                    <a:pt x="7419" y="8026"/>
                    <a:pt x="7931" y="8276"/>
                  </a:cubicBezTo>
                  <a:cubicBezTo>
                    <a:pt x="7573" y="9490"/>
                    <a:pt x="6871" y="10514"/>
                    <a:pt x="5645" y="11157"/>
                  </a:cubicBezTo>
                  <a:cubicBezTo>
                    <a:pt x="5110" y="11426"/>
                    <a:pt x="4533" y="11568"/>
                    <a:pt x="3967" y="11568"/>
                  </a:cubicBezTo>
                  <a:cubicBezTo>
                    <a:pt x="3107" y="11568"/>
                    <a:pt x="2273" y="11241"/>
                    <a:pt x="1656" y="10538"/>
                  </a:cubicBezTo>
                  <a:cubicBezTo>
                    <a:pt x="668" y="9442"/>
                    <a:pt x="501" y="7478"/>
                    <a:pt x="1966" y="6704"/>
                  </a:cubicBezTo>
                  <a:cubicBezTo>
                    <a:pt x="2393" y="6480"/>
                    <a:pt x="2837" y="6388"/>
                    <a:pt x="3284" y="6388"/>
                  </a:cubicBezTo>
                  <a:close/>
                  <a:moveTo>
                    <a:pt x="16647" y="0"/>
                  </a:moveTo>
                  <a:cubicBezTo>
                    <a:pt x="16119" y="0"/>
                    <a:pt x="16011" y="835"/>
                    <a:pt x="16563" y="870"/>
                  </a:cubicBezTo>
                  <a:cubicBezTo>
                    <a:pt x="18063" y="929"/>
                    <a:pt x="19194" y="2251"/>
                    <a:pt x="19230" y="3727"/>
                  </a:cubicBezTo>
                  <a:cubicBezTo>
                    <a:pt x="19277" y="5406"/>
                    <a:pt x="18098" y="6871"/>
                    <a:pt x="16670" y="7645"/>
                  </a:cubicBezTo>
                  <a:cubicBezTo>
                    <a:pt x="15461" y="8287"/>
                    <a:pt x="14067" y="8590"/>
                    <a:pt x="12687" y="8590"/>
                  </a:cubicBezTo>
                  <a:cubicBezTo>
                    <a:pt x="12354" y="8590"/>
                    <a:pt x="12022" y="8572"/>
                    <a:pt x="11693" y="8538"/>
                  </a:cubicBezTo>
                  <a:cubicBezTo>
                    <a:pt x="10705" y="8430"/>
                    <a:pt x="9776" y="8157"/>
                    <a:pt x="8919" y="7787"/>
                  </a:cubicBezTo>
                  <a:cubicBezTo>
                    <a:pt x="9252" y="5954"/>
                    <a:pt x="9014" y="3906"/>
                    <a:pt x="8621" y="2180"/>
                  </a:cubicBezTo>
                  <a:cubicBezTo>
                    <a:pt x="8568" y="1941"/>
                    <a:pt x="8366" y="1832"/>
                    <a:pt x="8170" y="1832"/>
                  </a:cubicBezTo>
                  <a:cubicBezTo>
                    <a:pt x="7924" y="1832"/>
                    <a:pt x="7686" y="2001"/>
                    <a:pt x="7752" y="2299"/>
                  </a:cubicBezTo>
                  <a:cubicBezTo>
                    <a:pt x="8109" y="3835"/>
                    <a:pt x="8395" y="5716"/>
                    <a:pt x="8121" y="7418"/>
                  </a:cubicBezTo>
                  <a:cubicBezTo>
                    <a:pt x="7704" y="7204"/>
                    <a:pt x="7276" y="6966"/>
                    <a:pt x="6859" y="6728"/>
                  </a:cubicBezTo>
                  <a:cubicBezTo>
                    <a:pt x="5784" y="6113"/>
                    <a:pt x="4577" y="5522"/>
                    <a:pt x="3320" y="5522"/>
                  </a:cubicBezTo>
                  <a:cubicBezTo>
                    <a:pt x="3018" y="5522"/>
                    <a:pt x="2713" y="5556"/>
                    <a:pt x="2406" y="5632"/>
                  </a:cubicBezTo>
                  <a:cubicBezTo>
                    <a:pt x="1013" y="5978"/>
                    <a:pt x="25" y="7085"/>
                    <a:pt x="13" y="8549"/>
                  </a:cubicBezTo>
                  <a:cubicBezTo>
                    <a:pt x="1" y="9919"/>
                    <a:pt x="775" y="11216"/>
                    <a:pt x="1954" y="11907"/>
                  </a:cubicBezTo>
                  <a:cubicBezTo>
                    <a:pt x="2577" y="12283"/>
                    <a:pt x="3276" y="12459"/>
                    <a:pt x="3978" y="12459"/>
                  </a:cubicBezTo>
                  <a:cubicBezTo>
                    <a:pt x="4698" y="12459"/>
                    <a:pt x="5422" y="12274"/>
                    <a:pt x="6073" y="11931"/>
                  </a:cubicBezTo>
                  <a:cubicBezTo>
                    <a:pt x="7490" y="11169"/>
                    <a:pt x="8288" y="10002"/>
                    <a:pt x="8704" y="8668"/>
                  </a:cubicBezTo>
                  <a:cubicBezTo>
                    <a:pt x="9383" y="8954"/>
                    <a:pt x="10109" y="9192"/>
                    <a:pt x="10859" y="9323"/>
                  </a:cubicBezTo>
                  <a:cubicBezTo>
                    <a:pt x="11446" y="9424"/>
                    <a:pt x="12063" y="9478"/>
                    <a:pt x="12689" y="9478"/>
                  </a:cubicBezTo>
                  <a:cubicBezTo>
                    <a:pt x="15085" y="9478"/>
                    <a:pt x="17609" y="8692"/>
                    <a:pt x="19063" y="6775"/>
                  </a:cubicBezTo>
                  <a:cubicBezTo>
                    <a:pt x="19968" y="5537"/>
                    <a:pt x="20384" y="3918"/>
                    <a:pt x="19873" y="2465"/>
                  </a:cubicBezTo>
                  <a:cubicBezTo>
                    <a:pt x="19396" y="1108"/>
                    <a:pt x="18110" y="60"/>
                    <a:pt x="16670" y="1"/>
                  </a:cubicBezTo>
                  <a:cubicBezTo>
                    <a:pt x="16662" y="0"/>
                    <a:pt x="16655" y="0"/>
                    <a:pt x="16647" y="0"/>
                  </a:cubicBez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644425" y="1862425"/>
              <a:ext cx="261350" cy="359625"/>
            </a:xfrm>
            <a:custGeom>
              <a:rect b="b" l="l" r="r" t="t"/>
              <a:pathLst>
                <a:path extrusionOk="0" h="14385" w="10454">
                  <a:moveTo>
                    <a:pt x="8632" y="1"/>
                  </a:moveTo>
                  <a:cubicBezTo>
                    <a:pt x="8549" y="1"/>
                    <a:pt x="8466" y="6"/>
                    <a:pt x="8382" y="18"/>
                  </a:cubicBezTo>
                  <a:lnTo>
                    <a:pt x="7072" y="208"/>
                  </a:lnTo>
                  <a:lnTo>
                    <a:pt x="7203" y="1173"/>
                  </a:lnTo>
                  <a:lnTo>
                    <a:pt x="8513" y="982"/>
                  </a:lnTo>
                  <a:cubicBezTo>
                    <a:pt x="8547" y="979"/>
                    <a:pt x="8580" y="977"/>
                    <a:pt x="8614" y="977"/>
                  </a:cubicBezTo>
                  <a:cubicBezTo>
                    <a:pt x="8817" y="977"/>
                    <a:pt x="9015" y="1040"/>
                    <a:pt x="9168" y="1173"/>
                  </a:cubicBezTo>
                  <a:cubicBezTo>
                    <a:pt x="9346" y="1339"/>
                    <a:pt x="9454" y="1566"/>
                    <a:pt x="9454" y="1804"/>
                  </a:cubicBezTo>
                  <a:lnTo>
                    <a:pt x="9275" y="12115"/>
                  </a:lnTo>
                  <a:cubicBezTo>
                    <a:pt x="9275" y="12519"/>
                    <a:pt x="8977" y="12841"/>
                    <a:pt x="8573" y="12900"/>
                  </a:cubicBezTo>
                  <a:lnTo>
                    <a:pt x="5072" y="13412"/>
                  </a:lnTo>
                  <a:cubicBezTo>
                    <a:pt x="5032" y="13418"/>
                    <a:pt x="4992" y="13421"/>
                    <a:pt x="4952" y="13421"/>
                  </a:cubicBezTo>
                  <a:cubicBezTo>
                    <a:pt x="4604" y="13421"/>
                    <a:pt x="4286" y="13193"/>
                    <a:pt x="4179" y="12841"/>
                  </a:cubicBezTo>
                  <a:lnTo>
                    <a:pt x="1084" y="2994"/>
                  </a:lnTo>
                  <a:cubicBezTo>
                    <a:pt x="1012" y="2768"/>
                    <a:pt x="1048" y="2518"/>
                    <a:pt x="1179" y="2304"/>
                  </a:cubicBezTo>
                  <a:cubicBezTo>
                    <a:pt x="1310" y="2101"/>
                    <a:pt x="1524" y="1970"/>
                    <a:pt x="1762" y="1935"/>
                  </a:cubicBezTo>
                  <a:lnTo>
                    <a:pt x="3072" y="1744"/>
                  </a:lnTo>
                  <a:lnTo>
                    <a:pt x="2929" y="780"/>
                  </a:lnTo>
                  <a:lnTo>
                    <a:pt x="1619" y="970"/>
                  </a:lnTo>
                  <a:cubicBezTo>
                    <a:pt x="1107" y="1042"/>
                    <a:pt x="643" y="1339"/>
                    <a:pt x="357" y="1792"/>
                  </a:cubicBezTo>
                  <a:cubicBezTo>
                    <a:pt x="71" y="2232"/>
                    <a:pt x="0" y="2780"/>
                    <a:pt x="167" y="3280"/>
                  </a:cubicBezTo>
                  <a:lnTo>
                    <a:pt x="3262" y="13127"/>
                  </a:lnTo>
                  <a:cubicBezTo>
                    <a:pt x="3497" y="13885"/>
                    <a:pt x="4183" y="14385"/>
                    <a:pt x="4958" y="14385"/>
                  </a:cubicBezTo>
                  <a:cubicBezTo>
                    <a:pt x="5047" y="14385"/>
                    <a:pt x="5136" y="14378"/>
                    <a:pt x="5227" y="14365"/>
                  </a:cubicBezTo>
                  <a:lnTo>
                    <a:pt x="8727" y="13853"/>
                  </a:lnTo>
                  <a:cubicBezTo>
                    <a:pt x="9596" y="13734"/>
                    <a:pt x="10239" y="12996"/>
                    <a:pt x="10251" y="12115"/>
                  </a:cubicBezTo>
                  <a:lnTo>
                    <a:pt x="10430" y="1804"/>
                  </a:lnTo>
                  <a:cubicBezTo>
                    <a:pt x="10454" y="1316"/>
                    <a:pt x="10228" y="804"/>
                    <a:pt x="9823" y="446"/>
                  </a:cubicBezTo>
                  <a:cubicBezTo>
                    <a:pt x="9483" y="156"/>
                    <a:pt x="9067" y="1"/>
                    <a:pt x="8632" y="1"/>
                  </a:cubicBez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679825" y="2035800"/>
              <a:ext cx="231025" cy="195200"/>
            </a:xfrm>
            <a:custGeom>
              <a:rect b="b" l="l" r="r" t="t"/>
              <a:pathLst>
                <a:path extrusionOk="0" h="7808" w="9241">
                  <a:moveTo>
                    <a:pt x="7978" y="0"/>
                  </a:moveTo>
                  <a:cubicBezTo>
                    <a:pt x="7764" y="0"/>
                    <a:pt x="7609" y="167"/>
                    <a:pt x="7609" y="358"/>
                  </a:cubicBezTo>
                  <a:lnTo>
                    <a:pt x="7514" y="5215"/>
                  </a:lnTo>
                  <a:cubicBezTo>
                    <a:pt x="7514" y="5453"/>
                    <a:pt x="7335" y="5656"/>
                    <a:pt x="7097" y="5692"/>
                  </a:cubicBezTo>
                  <a:lnTo>
                    <a:pt x="3597" y="6192"/>
                  </a:lnTo>
                  <a:cubicBezTo>
                    <a:pt x="3574" y="6195"/>
                    <a:pt x="3551" y="6197"/>
                    <a:pt x="3528" y="6197"/>
                  </a:cubicBezTo>
                  <a:cubicBezTo>
                    <a:pt x="3318" y="6197"/>
                    <a:pt x="3136" y="6051"/>
                    <a:pt x="3061" y="5846"/>
                  </a:cubicBezTo>
                  <a:lnTo>
                    <a:pt x="1608" y="1215"/>
                  </a:lnTo>
                  <a:cubicBezTo>
                    <a:pt x="1560" y="1060"/>
                    <a:pt x="1425" y="960"/>
                    <a:pt x="1268" y="960"/>
                  </a:cubicBezTo>
                  <a:cubicBezTo>
                    <a:pt x="1231" y="960"/>
                    <a:pt x="1194" y="966"/>
                    <a:pt x="1156" y="977"/>
                  </a:cubicBezTo>
                  <a:lnTo>
                    <a:pt x="299" y="1251"/>
                  </a:lnTo>
                  <a:cubicBezTo>
                    <a:pt x="108" y="1310"/>
                    <a:pt x="1" y="1501"/>
                    <a:pt x="60" y="1691"/>
                  </a:cubicBezTo>
                  <a:lnTo>
                    <a:pt x="1513" y="6323"/>
                  </a:lnTo>
                  <a:cubicBezTo>
                    <a:pt x="1803" y="7225"/>
                    <a:pt x="2617" y="7808"/>
                    <a:pt x="3534" y="7808"/>
                  </a:cubicBezTo>
                  <a:cubicBezTo>
                    <a:pt x="3633" y="7808"/>
                    <a:pt x="3734" y="7801"/>
                    <a:pt x="3835" y="7787"/>
                  </a:cubicBezTo>
                  <a:lnTo>
                    <a:pt x="7335" y="7275"/>
                  </a:lnTo>
                  <a:cubicBezTo>
                    <a:pt x="8383" y="7132"/>
                    <a:pt x="9133" y="6263"/>
                    <a:pt x="9157" y="5239"/>
                  </a:cubicBezTo>
                  <a:lnTo>
                    <a:pt x="9240" y="393"/>
                  </a:lnTo>
                  <a:cubicBezTo>
                    <a:pt x="9240" y="179"/>
                    <a:pt x="9073" y="12"/>
                    <a:pt x="8883" y="12"/>
                  </a:cubicBezTo>
                  <a:lnTo>
                    <a:pt x="7978" y="0"/>
                  </a:lnTo>
                  <a:close/>
                </a:path>
              </a:pathLst>
            </a:custGeom>
            <a:solidFill>
              <a:srgbClr val="1631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689350" y="1871175"/>
              <a:ext cx="59575" cy="47325"/>
            </a:xfrm>
            <a:custGeom>
              <a:rect b="b" l="l" r="r" t="t"/>
              <a:pathLst>
                <a:path extrusionOk="0" h="1893" w="2383">
                  <a:moveTo>
                    <a:pt x="1415" y="1"/>
                  </a:moveTo>
                  <a:cubicBezTo>
                    <a:pt x="1365" y="1"/>
                    <a:pt x="1314" y="5"/>
                    <a:pt x="1263" y="13"/>
                  </a:cubicBezTo>
                  <a:lnTo>
                    <a:pt x="846" y="73"/>
                  </a:lnTo>
                  <a:cubicBezTo>
                    <a:pt x="346" y="144"/>
                    <a:pt x="1" y="608"/>
                    <a:pt x="72" y="1109"/>
                  </a:cubicBezTo>
                  <a:cubicBezTo>
                    <a:pt x="148" y="1574"/>
                    <a:pt x="529" y="1892"/>
                    <a:pt x="983" y="1892"/>
                  </a:cubicBezTo>
                  <a:cubicBezTo>
                    <a:pt x="1028" y="1892"/>
                    <a:pt x="1074" y="1889"/>
                    <a:pt x="1120" y="1882"/>
                  </a:cubicBezTo>
                  <a:lnTo>
                    <a:pt x="1537" y="1823"/>
                  </a:lnTo>
                  <a:cubicBezTo>
                    <a:pt x="2049" y="1751"/>
                    <a:pt x="2382" y="1287"/>
                    <a:pt x="2311" y="787"/>
                  </a:cubicBezTo>
                  <a:cubicBezTo>
                    <a:pt x="2246" y="326"/>
                    <a:pt x="1864" y="1"/>
                    <a:pt x="1415" y="1"/>
                  </a:cubicBezTo>
                  <a:close/>
                </a:path>
              </a:pathLst>
            </a:custGeom>
            <a:solidFill>
              <a:srgbClr val="1631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792950" y="1856300"/>
              <a:ext cx="59550" cy="47300"/>
            </a:xfrm>
            <a:custGeom>
              <a:rect b="b" l="l" r="r" t="t"/>
              <a:pathLst>
                <a:path extrusionOk="0" h="1892" w="2382">
                  <a:moveTo>
                    <a:pt x="1414" y="0"/>
                  </a:moveTo>
                  <a:cubicBezTo>
                    <a:pt x="1364" y="0"/>
                    <a:pt x="1314" y="4"/>
                    <a:pt x="1262" y="13"/>
                  </a:cubicBezTo>
                  <a:lnTo>
                    <a:pt x="846" y="72"/>
                  </a:lnTo>
                  <a:cubicBezTo>
                    <a:pt x="334" y="144"/>
                    <a:pt x="0" y="608"/>
                    <a:pt x="72" y="1108"/>
                  </a:cubicBezTo>
                  <a:cubicBezTo>
                    <a:pt x="137" y="1554"/>
                    <a:pt x="531" y="1891"/>
                    <a:pt x="989" y="1891"/>
                  </a:cubicBezTo>
                  <a:cubicBezTo>
                    <a:pt x="1032" y="1891"/>
                    <a:pt x="1075" y="1888"/>
                    <a:pt x="1119" y="1882"/>
                  </a:cubicBezTo>
                  <a:lnTo>
                    <a:pt x="1536" y="1823"/>
                  </a:lnTo>
                  <a:cubicBezTo>
                    <a:pt x="2036" y="1751"/>
                    <a:pt x="2382" y="1287"/>
                    <a:pt x="2310" y="787"/>
                  </a:cubicBezTo>
                  <a:cubicBezTo>
                    <a:pt x="2235" y="326"/>
                    <a:pt x="1861" y="0"/>
                    <a:pt x="1414" y="0"/>
                  </a:cubicBezTo>
                  <a:close/>
                </a:path>
              </a:pathLst>
            </a:custGeom>
            <a:solidFill>
              <a:srgbClr val="1631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936425" y="2100975"/>
              <a:ext cx="130675" cy="122400"/>
            </a:xfrm>
            <a:custGeom>
              <a:rect b="b" l="l" r="r" t="t"/>
              <a:pathLst>
                <a:path extrusionOk="0" h="4896" w="5227">
                  <a:moveTo>
                    <a:pt x="2609" y="0"/>
                  </a:moveTo>
                  <a:cubicBezTo>
                    <a:pt x="2495" y="0"/>
                    <a:pt x="2379" y="8"/>
                    <a:pt x="2262" y="25"/>
                  </a:cubicBezTo>
                  <a:cubicBezTo>
                    <a:pt x="929" y="227"/>
                    <a:pt x="0" y="1453"/>
                    <a:pt x="202" y="2799"/>
                  </a:cubicBezTo>
                  <a:cubicBezTo>
                    <a:pt x="376" y="4016"/>
                    <a:pt x="1422" y="4895"/>
                    <a:pt x="2617" y="4895"/>
                  </a:cubicBezTo>
                  <a:cubicBezTo>
                    <a:pt x="2732" y="4895"/>
                    <a:pt x="2848" y="4887"/>
                    <a:pt x="2965" y="4870"/>
                  </a:cubicBezTo>
                  <a:cubicBezTo>
                    <a:pt x="4310" y="4668"/>
                    <a:pt x="5227" y="3442"/>
                    <a:pt x="5036" y="2096"/>
                  </a:cubicBezTo>
                  <a:cubicBezTo>
                    <a:pt x="4862" y="889"/>
                    <a:pt x="3815" y="0"/>
                    <a:pt x="2609" y="0"/>
                  </a:cubicBez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959325" y="2121975"/>
              <a:ext cx="85750" cy="80375"/>
            </a:xfrm>
            <a:custGeom>
              <a:rect b="b" l="l" r="r" t="t"/>
              <a:pathLst>
                <a:path extrusionOk="0" h="3215" w="3430">
                  <a:moveTo>
                    <a:pt x="1725" y="0"/>
                  </a:moveTo>
                  <a:cubicBezTo>
                    <a:pt x="1647" y="0"/>
                    <a:pt x="1569" y="6"/>
                    <a:pt x="1489" y="18"/>
                  </a:cubicBezTo>
                  <a:cubicBezTo>
                    <a:pt x="608" y="137"/>
                    <a:pt x="1" y="959"/>
                    <a:pt x="132" y="1840"/>
                  </a:cubicBezTo>
                  <a:cubicBezTo>
                    <a:pt x="240" y="2640"/>
                    <a:pt x="928" y="3215"/>
                    <a:pt x="1705" y="3215"/>
                  </a:cubicBezTo>
                  <a:cubicBezTo>
                    <a:pt x="1783" y="3215"/>
                    <a:pt x="1862" y="3209"/>
                    <a:pt x="1942" y="3197"/>
                  </a:cubicBezTo>
                  <a:cubicBezTo>
                    <a:pt x="2823" y="3078"/>
                    <a:pt x="3430" y="2256"/>
                    <a:pt x="3299" y="1375"/>
                  </a:cubicBezTo>
                  <a:cubicBezTo>
                    <a:pt x="3180" y="575"/>
                    <a:pt x="2501" y="0"/>
                    <a:pt x="1725" y="0"/>
                  </a:cubicBez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9" name="Google Shape;739;p33"/>
          <p:cNvSpPr/>
          <p:nvPr/>
        </p:nvSpPr>
        <p:spPr>
          <a:xfrm>
            <a:off x="1644251" y="323525"/>
            <a:ext cx="63465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33">
            <a:hlinkClick action="ppaction://hlinksldjump" r:id="rId3"/>
          </p:cNvPr>
          <p:cNvSpPr/>
          <p:nvPr/>
        </p:nvSpPr>
        <p:spPr>
          <a:xfrm>
            <a:off x="8066096" y="323513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33">
            <a:hlinkClick action="ppaction://hlinksldjump" r:id="rId4"/>
          </p:cNvPr>
          <p:cNvSpPr/>
          <p:nvPr/>
        </p:nvSpPr>
        <p:spPr>
          <a:xfrm>
            <a:off x="8153787" y="412758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2" name="Google Shape;742;p33"/>
          <p:cNvGrpSpPr/>
          <p:nvPr/>
        </p:nvGrpSpPr>
        <p:grpSpPr>
          <a:xfrm>
            <a:off x="719996" y="323475"/>
            <a:ext cx="807300" cy="357900"/>
            <a:chOff x="635421" y="421700"/>
            <a:chExt cx="807300" cy="357900"/>
          </a:xfrm>
        </p:grpSpPr>
        <p:sp>
          <p:nvSpPr>
            <p:cNvPr id="743" name="Google Shape;743;p33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33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33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33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47" name="Google Shape;747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26215" y="1395069"/>
            <a:ext cx="5025391" cy="27663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sign with white letters&#10;&#10;AI-generated content may be incorrect." id="748" name="Google Shape;748;p33"/>
          <p:cNvPicPr preferRelativeResize="0"/>
          <p:nvPr/>
        </p:nvPicPr>
        <p:blipFill rotWithShape="1">
          <a:blip r:embed="rId6">
            <a:alphaModFix/>
          </a:blip>
          <a:srcRect b="49185" l="0" r="0" t="0"/>
          <a:stretch/>
        </p:blipFill>
        <p:spPr>
          <a:xfrm>
            <a:off x="1692906" y="371502"/>
            <a:ext cx="639858" cy="213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34"/>
          <p:cNvSpPr txBox="1"/>
          <p:nvPr>
            <p:ph idx="1" type="subTitle"/>
          </p:nvPr>
        </p:nvSpPr>
        <p:spPr>
          <a:xfrm>
            <a:off x="921156" y="1149776"/>
            <a:ext cx="4240800" cy="329683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Login System Developed through to database that will be able to store player progress and any mood tracker data</a:t>
            </a:r>
            <a:endParaRPr/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The website is build on the React framework with and ExpressJS API (allows the website to talk to the database) with a SQLite database</a:t>
            </a:r>
            <a:endParaRPr/>
          </a:p>
        </p:txBody>
      </p:sp>
      <p:grpSp>
        <p:nvGrpSpPr>
          <p:cNvPr id="754" name="Google Shape;754;p34"/>
          <p:cNvGrpSpPr/>
          <p:nvPr/>
        </p:nvGrpSpPr>
        <p:grpSpPr>
          <a:xfrm>
            <a:off x="6379844" y="2566569"/>
            <a:ext cx="444046" cy="707052"/>
            <a:chOff x="1231975" y="1773350"/>
            <a:chExt cx="148575" cy="236575"/>
          </a:xfrm>
        </p:grpSpPr>
        <p:sp>
          <p:nvSpPr>
            <p:cNvPr id="755" name="Google Shape;755;p34"/>
            <p:cNvSpPr/>
            <p:nvPr/>
          </p:nvSpPr>
          <p:spPr>
            <a:xfrm>
              <a:off x="1247175" y="1881325"/>
              <a:ext cx="133375" cy="128600"/>
            </a:xfrm>
            <a:custGeom>
              <a:rect b="b" l="l" r="r" t="t"/>
              <a:pathLst>
                <a:path extrusionOk="0" h="5144" w="5335">
                  <a:moveTo>
                    <a:pt x="4703" y="0"/>
                  </a:moveTo>
                  <a:lnTo>
                    <a:pt x="0" y="810"/>
                  </a:lnTo>
                  <a:lnTo>
                    <a:pt x="405" y="3155"/>
                  </a:lnTo>
                  <a:cubicBezTo>
                    <a:pt x="597" y="4316"/>
                    <a:pt x="1598" y="5143"/>
                    <a:pt x="2744" y="5143"/>
                  </a:cubicBezTo>
                  <a:cubicBezTo>
                    <a:pt x="2880" y="5143"/>
                    <a:pt x="3017" y="5132"/>
                    <a:pt x="3155" y="5108"/>
                  </a:cubicBezTo>
                  <a:cubicBezTo>
                    <a:pt x="4453" y="4882"/>
                    <a:pt x="5334" y="3667"/>
                    <a:pt x="5108" y="2357"/>
                  </a:cubicBezTo>
                  <a:lnTo>
                    <a:pt x="4703" y="0"/>
                  </a:ln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1231975" y="1773350"/>
              <a:ext cx="132800" cy="128525"/>
            </a:xfrm>
            <a:custGeom>
              <a:rect b="b" l="l" r="r" t="t"/>
              <a:pathLst>
                <a:path extrusionOk="0" h="5141" w="5312">
                  <a:moveTo>
                    <a:pt x="2550" y="0"/>
                  </a:moveTo>
                  <a:cubicBezTo>
                    <a:pt x="2420" y="0"/>
                    <a:pt x="2288" y="11"/>
                    <a:pt x="2156" y="33"/>
                  </a:cubicBezTo>
                  <a:cubicBezTo>
                    <a:pt x="858" y="247"/>
                    <a:pt x="1" y="1485"/>
                    <a:pt x="203" y="2795"/>
                  </a:cubicBezTo>
                  <a:lnTo>
                    <a:pt x="608" y="5141"/>
                  </a:lnTo>
                  <a:lnTo>
                    <a:pt x="5311" y="4343"/>
                  </a:lnTo>
                  <a:lnTo>
                    <a:pt x="4906" y="1985"/>
                  </a:lnTo>
                  <a:cubicBezTo>
                    <a:pt x="4714" y="820"/>
                    <a:pt x="3696" y="0"/>
                    <a:pt x="2550" y="0"/>
                  </a:cubicBez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7" name="Google Shape;757;p34"/>
          <p:cNvGrpSpPr/>
          <p:nvPr/>
        </p:nvGrpSpPr>
        <p:grpSpPr>
          <a:xfrm>
            <a:off x="7173418" y="2364383"/>
            <a:ext cx="940394" cy="2512301"/>
            <a:chOff x="1497500" y="1705700"/>
            <a:chExt cx="314650" cy="840600"/>
          </a:xfrm>
        </p:grpSpPr>
        <p:sp>
          <p:nvSpPr>
            <p:cNvPr id="758" name="Google Shape;758;p34"/>
            <p:cNvSpPr/>
            <p:nvPr/>
          </p:nvSpPr>
          <p:spPr>
            <a:xfrm>
              <a:off x="1531725" y="2371850"/>
              <a:ext cx="120275" cy="131000"/>
            </a:xfrm>
            <a:custGeom>
              <a:rect b="b" l="l" r="r" t="t"/>
              <a:pathLst>
                <a:path extrusionOk="0" h="5240" w="4811">
                  <a:moveTo>
                    <a:pt x="1227" y="0"/>
                  </a:moveTo>
                  <a:lnTo>
                    <a:pt x="1" y="4180"/>
                  </a:lnTo>
                  <a:lnTo>
                    <a:pt x="3584" y="5239"/>
                  </a:lnTo>
                  <a:lnTo>
                    <a:pt x="4811" y="1048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1497500" y="2464425"/>
              <a:ext cx="148550" cy="81875"/>
            </a:xfrm>
            <a:custGeom>
              <a:rect b="b" l="l" r="r" t="t"/>
              <a:pathLst>
                <a:path extrusionOk="0" h="3275" w="5942">
                  <a:moveTo>
                    <a:pt x="489" y="0"/>
                  </a:moveTo>
                  <a:lnTo>
                    <a:pt x="0" y="1667"/>
                  </a:lnTo>
                  <a:lnTo>
                    <a:pt x="5453" y="3275"/>
                  </a:lnTo>
                  <a:lnTo>
                    <a:pt x="5942" y="1608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1546600" y="1880725"/>
              <a:ext cx="261675" cy="511100"/>
            </a:xfrm>
            <a:custGeom>
              <a:rect b="b" l="l" r="r" t="t"/>
              <a:pathLst>
                <a:path extrusionOk="0" h="20444" w="10467">
                  <a:moveTo>
                    <a:pt x="8359" y="0"/>
                  </a:moveTo>
                  <a:lnTo>
                    <a:pt x="5335" y="786"/>
                  </a:lnTo>
                  <a:lnTo>
                    <a:pt x="1" y="18943"/>
                  </a:lnTo>
                  <a:lnTo>
                    <a:pt x="5121" y="20443"/>
                  </a:lnTo>
                  <a:lnTo>
                    <a:pt x="10466" y="2286"/>
                  </a:lnTo>
                  <a:lnTo>
                    <a:pt x="8359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1523700" y="2330175"/>
              <a:ext cx="172350" cy="91400"/>
            </a:xfrm>
            <a:custGeom>
              <a:rect b="b" l="l" r="r" t="t"/>
              <a:pathLst>
                <a:path extrusionOk="0" h="3656" w="6894">
                  <a:moveTo>
                    <a:pt x="524" y="1"/>
                  </a:moveTo>
                  <a:lnTo>
                    <a:pt x="0" y="1787"/>
                  </a:lnTo>
                  <a:lnTo>
                    <a:pt x="6370" y="3656"/>
                  </a:lnTo>
                  <a:lnTo>
                    <a:pt x="6894" y="1870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1626675" y="2320950"/>
              <a:ext cx="52125" cy="21750"/>
            </a:xfrm>
            <a:custGeom>
              <a:rect b="b" l="l" r="r" t="t"/>
              <a:pathLst>
                <a:path extrusionOk="0" h="870" w="2085">
                  <a:moveTo>
                    <a:pt x="84" y="1"/>
                  </a:moveTo>
                  <a:lnTo>
                    <a:pt x="1" y="286"/>
                  </a:lnTo>
                  <a:lnTo>
                    <a:pt x="2001" y="870"/>
                  </a:lnTo>
                  <a:lnTo>
                    <a:pt x="2084" y="584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1645125" y="2307850"/>
              <a:ext cx="38725" cy="17900"/>
            </a:xfrm>
            <a:custGeom>
              <a:rect b="b" l="l" r="r" t="t"/>
              <a:pathLst>
                <a:path extrusionOk="0" h="716" w="1549">
                  <a:moveTo>
                    <a:pt x="84" y="1"/>
                  </a:moveTo>
                  <a:lnTo>
                    <a:pt x="1" y="286"/>
                  </a:lnTo>
                  <a:lnTo>
                    <a:pt x="1465" y="715"/>
                  </a:lnTo>
                  <a:lnTo>
                    <a:pt x="1549" y="429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1650500" y="2290300"/>
              <a:ext cx="38425" cy="17875"/>
            </a:xfrm>
            <a:custGeom>
              <a:rect b="b" l="l" r="r" t="t"/>
              <a:pathLst>
                <a:path extrusionOk="0" h="715" w="1537">
                  <a:moveTo>
                    <a:pt x="84" y="0"/>
                  </a:moveTo>
                  <a:lnTo>
                    <a:pt x="0" y="286"/>
                  </a:lnTo>
                  <a:lnTo>
                    <a:pt x="1453" y="715"/>
                  </a:lnTo>
                  <a:lnTo>
                    <a:pt x="1536" y="42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1655250" y="2273025"/>
              <a:ext cx="39025" cy="17875"/>
            </a:xfrm>
            <a:custGeom>
              <a:rect b="b" l="l" r="r" t="t"/>
              <a:pathLst>
                <a:path extrusionOk="0" h="715" w="1561">
                  <a:moveTo>
                    <a:pt x="96" y="1"/>
                  </a:moveTo>
                  <a:lnTo>
                    <a:pt x="1" y="286"/>
                  </a:lnTo>
                  <a:lnTo>
                    <a:pt x="1477" y="715"/>
                  </a:lnTo>
                  <a:lnTo>
                    <a:pt x="1560" y="42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1660325" y="2255775"/>
              <a:ext cx="39000" cy="17875"/>
            </a:xfrm>
            <a:custGeom>
              <a:rect b="b" l="l" r="r" t="t"/>
              <a:pathLst>
                <a:path extrusionOk="0" h="715" w="1560">
                  <a:moveTo>
                    <a:pt x="83" y="0"/>
                  </a:moveTo>
                  <a:lnTo>
                    <a:pt x="0" y="286"/>
                  </a:lnTo>
                  <a:lnTo>
                    <a:pt x="1476" y="714"/>
                  </a:lnTo>
                  <a:lnTo>
                    <a:pt x="1560" y="42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1652275" y="2234025"/>
              <a:ext cx="52125" cy="22050"/>
            </a:xfrm>
            <a:custGeom>
              <a:rect b="b" l="l" r="r" t="t"/>
              <a:pathLst>
                <a:path extrusionOk="0" h="882" w="2085">
                  <a:moveTo>
                    <a:pt x="84" y="1"/>
                  </a:moveTo>
                  <a:lnTo>
                    <a:pt x="1" y="287"/>
                  </a:lnTo>
                  <a:lnTo>
                    <a:pt x="2001" y="882"/>
                  </a:lnTo>
                  <a:lnTo>
                    <a:pt x="2084" y="596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1671025" y="2220950"/>
              <a:ext cx="38725" cy="17875"/>
            </a:xfrm>
            <a:custGeom>
              <a:rect b="b" l="l" r="r" t="t"/>
              <a:pathLst>
                <a:path extrusionOk="0" h="715" w="1549">
                  <a:moveTo>
                    <a:pt x="84" y="0"/>
                  </a:moveTo>
                  <a:lnTo>
                    <a:pt x="1" y="286"/>
                  </a:lnTo>
                  <a:lnTo>
                    <a:pt x="1465" y="714"/>
                  </a:lnTo>
                  <a:lnTo>
                    <a:pt x="1549" y="42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1676100" y="2203375"/>
              <a:ext cx="38700" cy="17875"/>
            </a:xfrm>
            <a:custGeom>
              <a:rect b="b" l="l" r="r" t="t"/>
              <a:pathLst>
                <a:path extrusionOk="0" h="715" w="1548">
                  <a:moveTo>
                    <a:pt x="83" y="1"/>
                  </a:moveTo>
                  <a:lnTo>
                    <a:pt x="0" y="286"/>
                  </a:lnTo>
                  <a:lnTo>
                    <a:pt x="1453" y="715"/>
                  </a:lnTo>
                  <a:lnTo>
                    <a:pt x="1548" y="429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1681150" y="2186125"/>
              <a:ext cx="38425" cy="17875"/>
            </a:xfrm>
            <a:custGeom>
              <a:rect b="b" l="l" r="r" t="t"/>
              <a:pathLst>
                <a:path extrusionOk="0" h="715" w="1537">
                  <a:moveTo>
                    <a:pt x="84" y="0"/>
                  </a:moveTo>
                  <a:lnTo>
                    <a:pt x="1" y="286"/>
                  </a:lnTo>
                  <a:lnTo>
                    <a:pt x="1453" y="714"/>
                  </a:lnTo>
                  <a:lnTo>
                    <a:pt x="1536" y="42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1685925" y="2168850"/>
              <a:ext cx="38700" cy="17875"/>
            </a:xfrm>
            <a:custGeom>
              <a:rect b="b" l="l" r="r" t="t"/>
              <a:pathLst>
                <a:path extrusionOk="0" h="715" w="1548">
                  <a:moveTo>
                    <a:pt x="83" y="0"/>
                  </a:moveTo>
                  <a:lnTo>
                    <a:pt x="0" y="286"/>
                  </a:lnTo>
                  <a:lnTo>
                    <a:pt x="1464" y="715"/>
                  </a:lnTo>
                  <a:lnTo>
                    <a:pt x="1548" y="42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1677575" y="2147725"/>
              <a:ext cx="52125" cy="21750"/>
            </a:xfrm>
            <a:custGeom>
              <a:rect b="b" l="l" r="r" t="t"/>
              <a:pathLst>
                <a:path extrusionOk="0" h="870" w="2085">
                  <a:moveTo>
                    <a:pt x="84" y="0"/>
                  </a:moveTo>
                  <a:lnTo>
                    <a:pt x="1" y="286"/>
                  </a:lnTo>
                  <a:lnTo>
                    <a:pt x="2001" y="869"/>
                  </a:lnTo>
                  <a:lnTo>
                    <a:pt x="2084" y="58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1696025" y="2134025"/>
              <a:ext cx="38725" cy="18175"/>
            </a:xfrm>
            <a:custGeom>
              <a:rect b="b" l="l" r="r" t="t"/>
              <a:pathLst>
                <a:path extrusionOk="0" h="727" w="1549">
                  <a:moveTo>
                    <a:pt x="84" y="0"/>
                  </a:moveTo>
                  <a:lnTo>
                    <a:pt x="1" y="286"/>
                  </a:lnTo>
                  <a:lnTo>
                    <a:pt x="1465" y="727"/>
                  </a:lnTo>
                  <a:lnTo>
                    <a:pt x="1549" y="44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1701100" y="2116750"/>
              <a:ext cx="38725" cy="18200"/>
            </a:xfrm>
            <a:custGeom>
              <a:rect b="b" l="l" r="r" t="t"/>
              <a:pathLst>
                <a:path extrusionOk="0" h="728" w="1549">
                  <a:moveTo>
                    <a:pt x="84" y="1"/>
                  </a:moveTo>
                  <a:lnTo>
                    <a:pt x="0" y="287"/>
                  </a:lnTo>
                  <a:lnTo>
                    <a:pt x="1465" y="727"/>
                  </a:lnTo>
                  <a:lnTo>
                    <a:pt x="1548" y="44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1706450" y="2099200"/>
              <a:ext cx="38725" cy="18175"/>
            </a:xfrm>
            <a:custGeom>
              <a:rect b="b" l="l" r="r" t="t"/>
              <a:pathLst>
                <a:path extrusionOk="0" h="727" w="1549">
                  <a:moveTo>
                    <a:pt x="84" y="0"/>
                  </a:moveTo>
                  <a:lnTo>
                    <a:pt x="1" y="286"/>
                  </a:lnTo>
                  <a:lnTo>
                    <a:pt x="1465" y="727"/>
                  </a:lnTo>
                  <a:lnTo>
                    <a:pt x="1548" y="44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1711225" y="2082225"/>
              <a:ext cx="39000" cy="17900"/>
            </a:xfrm>
            <a:custGeom>
              <a:rect b="b" l="l" r="r" t="t"/>
              <a:pathLst>
                <a:path extrusionOk="0" h="716" w="1560">
                  <a:moveTo>
                    <a:pt x="83" y="1"/>
                  </a:moveTo>
                  <a:lnTo>
                    <a:pt x="0" y="286"/>
                  </a:lnTo>
                  <a:lnTo>
                    <a:pt x="1476" y="715"/>
                  </a:lnTo>
                  <a:lnTo>
                    <a:pt x="1560" y="429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1703175" y="2060800"/>
              <a:ext cx="52125" cy="22050"/>
            </a:xfrm>
            <a:custGeom>
              <a:rect b="b" l="l" r="r" t="t"/>
              <a:pathLst>
                <a:path extrusionOk="0" h="882" w="2085">
                  <a:moveTo>
                    <a:pt x="84" y="0"/>
                  </a:moveTo>
                  <a:lnTo>
                    <a:pt x="1" y="286"/>
                  </a:lnTo>
                  <a:lnTo>
                    <a:pt x="2001" y="882"/>
                  </a:lnTo>
                  <a:lnTo>
                    <a:pt x="2084" y="59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1728775" y="1973875"/>
              <a:ext cx="52125" cy="21775"/>
            </a:xfrm>
            <a:custGeom>
              <a:rect b="b" l="l" r="r" t="t"/>
              <a:pathLst>
                <a:path extrusionOk="0" h="871" w="2085">
                  <a:moveTo>
                    <a:pt x="84" y="1"/>
                  </a:moveTo>
                  <a:lnTo>
                    <a:pt x="1" y="287"/>
                  </a:lnTo>
                  <a:lnTo>
                    <a:pt x="2001" y="870"/>
                  </a:lnTo>
                  <a:lnTo>
                    <a:pt x="2084" y="584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1721625" y="2047400"/>
              <a:ext cx="39025" cy="17900"/>
            </a:xfrm>
            <a:custGeom>
              <a:rect b="b" l="l" r="r" t="t"/>
              <a:pathLst>
                <a:path extrusionOk="0" h="716" w="1561">
                  <a:moveTo>
                    <a:pt x="84" y="1"/>
                  </a:moveTo>
                  <a:lnTo>
                    <a:pt x="1" y="286"/>
                  </a:lnTo>
                  <a:lnTo>
                    <a:pt x="1477" y="715"/>
                  </a:lnTo>
                  <a:lnTo>
                    <a:pt x="1560" y="429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1726700" y="2030150"/>
              <a:ext cx="38700" cy="17875"/>
            </a:xfrm>
            <a:custGeom>
              <a:rect b="b" l="l" r="r" t="t"/>
              <a:pathLst>
                <a:path extrusionOk="0" h="715" w="1548">
                  <a:moveTo>
                    <a:pt x="84" y="0"/>
                  </a:moveTo>
                  <a:lnTo>
                    <a:pt x="0" y="286"/>
                  </a:lnTo>
                  <a:lnTo>
                    <a:pt x="1465" y="715"/>
                  </a:lnTo>
                  <a:lnTo>
                    <a:pt x="1548" y="42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1732050" y="2012575"/>
              <a:ext cx="38425" cy="17900"/>
            </a:xfrm>
            <a:custGeom>
              <a:rect b="b" l="l" r="r" t="t"/>
              <a:pathLst>
                <a:path extrusionOk="0" h="716" w="1537">
                  <a:moveTo>
                    <a:pt x="84" y="1"/>
                  </a:moveTo>
                  <a:lnTo>
                    <a:pt x="0" y="286"/>
                  </a:lnTo>
                  <a:lnTo>
                    <a:pt x="1453" y="715"/>
                  </a:lnTo>
                  <a:lnTo>
                    <a:pt x="1536" y="429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1736800" y="1995625"/>
              <a:ext cx="39025" cy="17875"/>
            </a:xfrm>
            <a:custGeom>
              <a:rect b="b" l="l" r="r" t="t"/>
              <a:pathLst>
                <a:path extrusionOk="0" h="715" w="1561">
                  <a:moveTo>
                    <a:pt x="84" y="0"/>
                  </a:moveTo>
                  <a:lnTo>
                    <a:pt x="1" y="286"/>
                  </a:lnTo>
                  <a:lnTo>
                    <a:pt x="1477" y="714"/>
                  </a:lnTo>
                  <a:lnTo>
                    <a:pt x="1561" y="42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1755850" y="1705700"/>
              <a:ext cx="56300" cy="158675"/>
            </a:xfrm>
            <a:custGeom>
              <a:rect b="b" l="l" r="r" t="t"/>
              <a:pathLst>
                <a:path extrusionOk="0" h="6347" w="2252">
                  <a:moveTo>
                    <a:pt x="2251" y="0"/>
                  </a:moveTo>
                  <a:lnTo>
                    <a:pt x="1727" y="381"/>
                  </a:lnTo>
                  <a:lnTo>
                    <a:pt x="1" y="6227"/>
                  </a:lnTo>
                  <a:lnTo>
                    <a:pt x="382" y="6346"/>
                  </a:lnTo>
                  <a:lnTo>
                    <a:pt x="2251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1738300" y="1850850"/>
              <a:ext cx="40500" cy="36150"/>
            </a:xfrm>
            <a:custGeom>
              <a:rect b="b" l="l" r="r" t="t"/>
              <a:pathLst>
                <a:path extrusionOk="0" h="1446" w="1620">
                  <a:moveTo>
                    <a:pt x="827" y="1"/>
                  </a:moveTo>
                  <a:cubicBezTo>
                    <a:pt x="516" y="1"/>
                    <a:pt x="234" y="204"/>
                    <a:pt x="155" y="528"/>
                  </a:cubicBezTo>
                  <a:lnTo>
                    <a:pt x="1" y="1040"/>
                  </a:lnTo>
                  <a:lnTo>
                    <a:pt x="1370" y="1445"/>
                  </a:lnTo>
                  <a:lnTo>
                    <a:pt x="1525" y="921"/>
                  </a:lnTo>
                  <a:cubicBezTo>
                    <a:pt x="1620" y="540"/>
                    <a:pt x="1417" y="136"/>
                    <a:pt x="1024" y="28"/>
                  </a:cubicBezTo>
                  <a:cubicBezTo>
                    <a:pt x="958" y="10"/>
                    <a:pt x="892" y="1"/>
                    <a:pt x="827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1729675" y="1872675"/>
              <a:ext cx="47650" cy="27425"/>
            </a:xfrm>
            <a:custGeom>
              <a:rect b="b" l="l" r="r" t="t"/>
              <a:pathLst>
                <a:path extrusionOk="0" h="1097" w="1906">
                  <a:moveTo>
                    <a:pt x="167" y="1"/>
                  </a:moveTo>
                  <a:lnTo>
                    <a:pt x="0" y="584"/>
                  </a:lnTo>
                  <a:lnTo>
                    <a:pt x="1739" y="1096"/>
                  </a:lnTo>
                  <a:lnTo>
                    <a:pt x="1905" y="513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6" name="Google Shape;786;p34"/>
          <p:cNvGrpSpPr/>
          <p:nvPr/>
        </p:nvGrpSpPr>
        <p:grpSpPr>
          <a:xfrm>
            <a:off x="6790865" y="735243"/>
            <a:ext cx="1441226" cy="1154834"/>
            <a:chOff x="1369500" y="1160600"/>
            <a:chExt cx="482225" cy="386400"/>
          </a:xfrm>
        </p:grpSpPr>
        <p:sp>
          <p:nvSpPr>
            <p:cNvPr id="787" name="Google Shape;787;p34"/>
            <p:cNvSpPr/>
            <p:nvPr/>
          </p:nvSpPr>
          <p:spPr>
            <a:xfrm>
              <a:off x="1369500" y="1160600"/>
              <a:ext cx="482225" cy="386400"/>
            </a:xfrm>
            <a:custGeom>
              <a:rect b="b" l="l" r="r" t="t"/>
              <a:pathLst>
                <a:path extrusionOk="0" h="15456" w="19289">
                  <a:moveTo>
                    <a:pt x="3298" y="0"/>
                  </a:moveTo>
                  <a:cubicBezTo>
                    <a:pt x="3048" y="0"/>
                    <a:pt x="2822" y="167"/>
                    <a:pt x="2751" y="421"/>
                  </a:cubicBezTo>
                  <a:lnTo>
                    <a:pt x="72" y="10791"/>
                  </a:lnTo>
                  <a:cubicBezTo>
                    <a:pt x="1" y="11089"/>
                    <a:pt x="179" y="11386"/>
                    <a:pt x="477" y="11470"/>
                  </a:cubicBezTo>
                  <a:lnTo>
                    <a:pt x="15872" y="15435"/>
                  </a:lnTo>
                  <a:cubicBezTo>
                    <a:pt x="15921" y="15448"/>
                    <a:pt x="15971" y="15455"/>
                    <a:pt x="16019" y="15455"/>
                  </a:cubicBezTo>
                  <a:cubicBezTo>
                    <a:pt x="16262" y="15455"/>
                    <a:pt x="16479" y="15290"/>
                    <a:pt x="16538" y="15042"/>
                  </a:cubicBezTo>
                  <a:lnTo>
                    <a:pt x="19217" y="4659"/>
                  </a:lnTo>
                  <a:cubicBezTo>
                    <a:pt x="19289" y="4362"/>
                    <a:pt x="19110" y="4064"/>
                    <a:pt x="18813" y="3993"/>
                  </a:cubicBezTo>
                  <a:lnTo>
                    <a:pt x="3430" y="16"/>
                  </a:lnTo>
                  <a:cubicBezTo>
                    <a:pt x="3385" y="5"/>
                    <a:pt x="3341" y="0"/>
                    <a:pt x="3298" y="0"/>
                  </a:cubicBez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1444225" y="1219600"/>
              <a:ext cx="377450" cy="98875"/>
            </a:xfrm>
            <a:custGeom>
              <a:rect b="b" l="l" r="r" t="t"/>
              <a:pathLst>
                <a:path extrusionOk="0" h="3955" w="15098">
                  <a:moveTo>
                    <a:pt x="33" y="0"/>
                  </a:moveTo>
                  <a:cubicBezTo>
                    <a:pt x="4" y="0"/>
                    <a:pt x="1" y="28"/>
                    <a:pt x="36" y="37"/>
                  </a:cubicBezTo>
                  <a:cubicBezTo>
                    <a:pt x="214" y="85"/>
                    <a:pt x="393" y="132"/>
                    <a:pt x="584" y="192"/>
                  </a:cubicBezTo>
                  <a:cubicBezTo>
                    <a:pt x="965" y="299"/>
                    <a:pt x="1334" y="383"/>
                    <a:pt x="1715" y="490"/>
                  </a:cubicBezTo>
                  <a:cubicBezTo>
                    <a:pt x="2239" y="621"/>
                    <a:pt x="2762" y="775"/>
                    <a:pt x="3286" y="906"/>
                  </a:cubicBezTo>
                  <a:lnTo>
                    <a:pt x="5156" y="1395"/>
                  </a:lnTo>
                  <a:cubicBezTo>
                    <a:pt x="5846" y="1573"/>
                    <a:pt x="6513" y="1752"/>
                    <a:pt x="7192" y="1930"/>
                  </a:cubicBezTo>
                  <a:lnTo>
                    <a:pt x="9251" y="2466"/>
                  </a:lnTo>
                  <a:cubicBezTo>
                    <a:pt x="9906" y="2633"/>
                    <a:pt x="10549" y="2811"/>
                    <a:pt x="11204" y="2966"/>
                  </a:cubicBezTo>
                  <a:cubicBezTo>
                    <a:pt x="11764" y="3121"/>
                    <a:pt x="12335" y="3264"/>
                    <a:pt x="12883" y="3419"/>
                  </a:cubicBezTo>
                  <a:cubicBezTo>
                    <a:pt x="13311" y="3538"/>
                    <a:pt x="13740" y="3645"/>
                    <a:pt x="14192" y="3752"/>
                  </a:cubicBezTo>
                  <a:cubicBezTo>
                    <a:pt x="14442" y="3811"/>
                    <a:pt x="14692" y="3883"/>
                    <a:pt x="14966" y="3942"/>
                  </a:cubicBezTo>
                  <a:cubicBezTo>
                    <a:pt x="14990" y="3942"/>
                    <a:pt x="15026" y="3954"/>
                    <a:pt x="15050" y="3954"/>
                  </a:cubicBezTo>
                  <a:cubicBezTo>
                    <a:pt x="15085" y="3954"/>
                    <a:pt x="15097" y="3907"/>
                    <a:pt x="15073" y="3895"/>
                  </a:cubicBezTo>
                  <a:cubicBezTo>
                    <a:pt x="14859" y="3847"/>
                    <a:pt x="14657" y="3788"/>
                    <a:pt x="14442" y="3740"/>
                  </a:cubicBezTo>
                  <a:cubicBezTo>
                    <a:pt x="14038" y="3645"/>
                    <a:pt x="13657" y="3550"/>
                    <a:pt x="13252" y="3442"/>
                  </a:cubicBezTo>
                  <a:cubicBezTo>
                    <a:pt x="12716" y="3311"/>
                    <a:pt x="12180" y="3169"/>
                    <a:pt x="11644" y="3026"/>
                  </a:cubicBezTo>
                  <a:cubicBezTo>
                    <a:pt x="11002" y="2871"/>
                    <a:pt x="10382" y="2704"/>
                    <a:pt x="9739" y="2538"/>
                  </a:cubicBezTo>
                  <a:cubicBezTo>
                    <a:pt x="9061" y="2359"/>
                    <a:pt x="8370" y="2180"/>
                    <a:pt x="7703" y="2002"/>
                  </a:cubicBezTo>
                  <a:cubicBezTo>
                    <a:pt x="7013" y="1823"/>
                    <a:pt x="6334" y="1645"/>
                    <a:pt x="5668" y="1466"/>
                  </a:cubicBezTo>
                  <a:cubicBezTo>
                    <a:pt x="5025" y="1311"/>
                    <a:pt x="4382" y="1133"/>
                    <a:pt x="3739" y="966"/>
                  </a:cubicBezTo>
                  <a:cubicBezTo>
                    <a:pt x="3191" y="811"/>
                    <a:pt x="2643" y="668"/>
                    <a:pt x="2096" y="525"/>
                  </a:cubicBezTo>
                  <a:cubicBezTo>
                    <a:pt x="1679" y="430"/>
                    <a:pt x="1262" y="311"/>
                    <a:pt x="845" y="204"/>
                  </a:cubicBezTo>
                  <a:cubicBezTo>
                    <a:pt x="607" y="144"/>
                    <a:pt x="381" y="85"/>
                    <a:pt x="143" y="25"/>
                  </a:cubicBezTo>
                  <a:cubicBezTo>
                    <a:pt x="107" y="25"/>
                    <a:pt x="95" y="13"/>
                    <a:pt x="72" y="13"/>
                  </a:cubicBezTo>
                  <a:cubicBezTo>
                    <a:pt x="56" y="4"/>
                    <a:pt x="43" y="0"/>
                    <a:pt x="33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1538875" y="1203250"/>
              <a:ext cx="201225" cy="91400"/>
            </a:xfrm>
            <a:custGeom>
              <a:rect b="b" l="l" r="r" t="t"/>
              <a:pathLst>
                <a:path extrusionOk="0" h="3656" w="8049">
                  <a:moveTo>
                    <a:pt x="488" y="72"/>
                  </a:moveTo>
                  <a:lnTo>
                    <a:pt x="7989" y="2001"/>
                  </a:lnTo>
                  <a:lnTo>
                    <a:pt x="7573" y="3596"/>
                  </a:lnTo>
                  <a:lnTo>
                    <a:pt x="72" y="1668"/>
                  </a:lnTo>
                  <a:lnTo>
                    <a:pt x="488" y="72"/>
                  </a:lnTo>
                  <a:close/>
                  <a:moveTo>
                    <a:pt x="453" y="1"/>
                  </a:moveTo>
                  <a:lnTo>
                    <a:pt x="0" y="1703"/>
                  </a:lnTo>
                  <a:lnTo>
                    <a:pt x="7573" y="3656"/>
                  </a:lnTo>
                  <a:lnTo>
                    <a:pt x="7608" y="3656"/>
                  </a:lnTo>
                  <a:lnTo>
                    <a:pt x="8049" y="194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1514475" y="1305100"/>
              <a:ext cx="187525" cy="163700"/>
            </a:xfrm>
            <a:custGeom>
              <a:rect b="b" l="l" r="r" t="t"/>
              <a:pathLst>
                <a:path extrusionOk="0" h="6548" w="7501">
                  <a:moveTo>
                    <a:pt x="2183" y="0"/>
                  </a:moveTo>
                  <a:cubicBezTo>
                    <a:pt x="2116" y="0"/>
                    <a:pt x="2047" y="4"/>
                    <a:pt x="1976" y="10"/>
                  </a:cubicBezTo>
                  <a:cubicBezTo>
                    <a:pt x="702" y="130"/>
                    <a:pt x="0" y="1915"/>
                    <a:pt x="500" y="3570"/>
                  </a:cubicBezTo>
                  <a:cubicBezTo>
                    <a:pt x="595" y="3820"/>
                    <a:pt x="691" y="4082"/>
                    <a:pt x="810" y="4321"/>
                  </a:cubicBezTo>
                  <a:cubicBezTo>
                    <a:pt x="1334" y="5356"/>
                    <a:pt x="2179" y="6237"/>
                    <a:pt x="2655" y="6487"/>
                  </a:cubicBezTo>
                  <a:cubicBezTo>
                    <a:pt x="2738" y="6535"/>
                    <a:pt x="2822" y="6547"/>
                    <a:pt x="2893" y="6547"/>
                  </a:cubicBezTo>
                  <a:cubicBezTo>
                    <a:pt x="3548" y="6535"/>
                    <a:pt x="5167" y="5940"/>
                    <a:pt x="6156" y="4940"/>
                  </a:cubicBezTo>
                  <a:cubicBezTo>
                    <a:pt x="7227" y="3856"/>
                    <a:pt x="7501" y="2249"/>
                    <a:pt x="6822" y="1415"/>
                  </a:cubicBezTo>
                  <a:cubicBezTo>
                    <a:pt x="6739" y="1296"/>
                    <a:pt x="6632" y="1201"/>
                    <a:pt x="6501" y="1118"/>
                  </a:cubicBezTo>
                  <a:cubicBezTo>
                    <a:pt x="6125" y="876"/>
                    <a:pt x="5735" y="784"/>
                    <a:pt x="5377" y="784"/>
                  </a:cubicBezTo>
                  <a:cubicBezTo>
                    <a:pt x="4751" y="784"/>
                    <a:pt x="4227" y="1066"/>
                    <a:pt x="4060" y="1308"/>
                  </a:cubicBezTo>
                  <a:cubicBezTo>
                    <a:pt x="3982" y="871"/>
                    <a:pt x="3280" y="0"/>
                    <a:pt x="2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1565650" y="1353800"/>
              <a:ext cx="73850" cy="77825"/>
            </a:xfrm>
            <a:custGeom>
              <a:rect b="b" l="l" r="r" t="t"/>
              <a:pathLst>
                <a:path extrusionOk="0" h="3113" w="2954">
                  <a:moveTo>
                    <a:pt x="1395" y="1"/>
                  </a:moveTo>
                  <a:cubicBezTo>
                    <a:pt x="1341" y="1"/>
                    <a:pt x="1284" y="37"/>
                    <a:pt x="1263" y="110"/>
                  </a:cubicBezTo>
                  <a:lnTo>
                    <a:pt x="1084" y="860"/>
                  </a:lnTo>
                  <a:lnTo>
                    <a:pt x="394" y="706"/>
                  </a:lnTo>
                  <a:cubicBezTo>
                    <a:pt x="383" y="701"/>
                    <a:pt x="372" y="699"/>
                    <a:pt x="360" y="699"/>
                  </a:cubicBezTo>
                  <a:cubicBezTo>
                    <a:pt x="307" y="699"/>
                    <a:pt x="249" y="742"/>
                    <a:pt x="239" y="801"/>
                  </a:cubicBezTo>
                  <a:lnTo>
                    <a:pt x="13" y="1694"/>
                  </a:lnTo>
                  <a:cubicBezTo>
                    <a:pt x="1" y="1765"/>
                    <a:pt x="37" y="1837"/>
                    <a:pt x="108" y="1849"/>
                  </a:cubicBezTo>
                  <a:lnTo>
                    <a:pt x="811" y="2003"/>
                  </a:lnTo>
                  <a:lnTo>
                    <a:pt x="632" y="2765"/>
                  </a:lnTo>
                  <a:cubicBezTo>
                    <a:pt x="608" y="2837"/>
                    <a:pt x="644" y="2896"/>
                    <a:pt x="715" y="2920"/>
                  </a:cubicBezTo>
                  <a:lnTo>
                    <a:pt x="1537" y="3111"/>
                  </a:lnTo>
                  <a:cubicBezTo>
                    <a:pt x="1544" y="3112"/>
                    <a:pt x="1552" y="3113"/>
                    <a:pt x="1560" y="3113"/>
                  </a:cubicBezTo>
                  <a:cubicBezTo>
                    <a:pt x="1613" y="3113"/>
                    <a:pt x="1669" y="3077"/>
                    <a:pt x="1680" y="3004"/>
                  </a:cubicBezTo>
                  <a:lnTo>
                    <a:pt x="1858" y="2253"/>
                  </a:lnTo>
                  <a:lnTo>
                    <a:pt x="2561" y="2408"/>
                  </a:lnTo>
                  <a:cubicBezTo>
                    <a:pt x="2571" y="2412"/>
                    <a:pt x="2582" y="2414"/>
                    <a:pt x="2593" y="2414"/>
                  </a:cubicBezTo>
                  <a:cubicBezTo>
                    <a:pt x="2644" y="2414"/>
                    <a:pt x="2696" y="2372"/>
                    <a:pt x="2716" y="2313"/>
                  </a:cubicBezTo>
                  <a:lnTo>
                    <a:pt x="2930" y="1420"/>
                  </a:lnTo>
                  <a:cubicBezTo>
                    <a:pt x="2954" y="1361"/>
                    <a:pt x="2918" y="1277"/>
                    <a:pt x="2846" y="1265"/>
                  </a:cubicBezTo>
                  <a:lnTo>
                    <a:pt x="2144" y="1099"/>
                  </a:lnTo>
                  <a:lnTo>
                    <a:pt x="2323" y="348"/>
                  </a:lnTo>
                  <a:cubicBezTo>
                    <a:pt x="2335" y="265"/>
                    <a:pt x="2311" y="206"/>
                    <a:pt x="2227" y="194"/>
                  </a:cubicBezTo>
                  <a:lnTo>
                    <a:pt x="1418" y="3"/>
                  </a:lnTo>
                  <a:cubicBezTo>
                    <a:pt x="1410" y="2"/>
                    <a:pt x="1403" y="1"/>
                    <a:pt x="1395" y="1"/>
                  </a:cubicBez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2" name="Google Shape;792;p34"/>
          <p:cNvSpPr/>
          <p:nvPr/>
        </p:nvSpPr>
        <p:spPr>
          <a:xfrm>
            <a:off x="1775974" y="323550"/>
            <a:ext cx="33879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34">
            <a:hlinkClick action="ppaction://hlinksldjump" r:id="rId3"/>
          </p:cNvPr>
          <p:cNvSpPr/>
          <p:nvPr/>
        </p:nvSpPr>
        <p:spPr>
          <a:xfrm>
            <a:off x="5266096" y="323538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34">
            <a:hlinkClick action="ppaction://hlinksldjump" r:id="rId4"/>
          </p:cNvPr>
          <p:cNvSpPr/>
          <p:nvPr/>
        </p:nvSpPr>
        <p:spPr>
          <a:xfrm>
            <a:off x="5353762" y="412770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5" name="Google Shape;795;p34"/>
          <p:cNvGrpSpPr/>
          <p:nvPr/>
        </p:nvGrpSpPr>
        <p:grpSpPr>
          <a:xfrm>
            <a:off x="866471" y="323500"/>
            <a:ext cx="807300" cy="357900"/>
            <a:chOff x="635421" y="421700"/>
            <a:chExt cx="807300" cy="357900"/>
          </a:xfrm>
        </p:grpSpPr>
        <p:sp>
          <p:nvSpPr>
            <p:cNvPr id="796" name="Google Shape;796;p34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34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34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34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0" name="Google Shape;800;p34"/>
          <p:cNvSpPr txBox="1"/>
          <p:nvPr>
            <p:ph type="title"/>
          </p:nvPr>
        </p:nvSpPr>
        <p:spPr>
          <a:xfrm>
            <a:off x="1872064" y="235818"/>
            <a:ext cx="3751932" cy="5819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 sz="2000"/>
              <a:t>Live Demo</a:t>
            </a:r>
            <a:endParaRPr sz="2000"/>
          </a:p>
        </p:txBody>
      </p:sp>
      <p:pic>
        <p:nvPicPr>
          <p:cNvPr descr="A blue and black sign with white letters&#10;&#10;AI-generated content may be incorrect." id="801" name="Google Shape;801;p34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1958410" y="390964"/>
            <a:ext cx="639858" cy="213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35"/>
          <p:cNvSpPr/>
          <p:nvPr/>
        </p:nvSpPr>
        <p:spPr>
          <a:xfrm>
            <a:off x="1644251" y="323525"/>
            <a:ext cx="63465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35">
            <a:hlinkClick action="ppaction://hlinksldjump" r:id="rId3"/>
          </p:cNvPr>
          <p:cNvSpPr/>
          <p:nvPr/>
        </p:nvSpPr>
        <p:spPr>
          <a:xfrm>
            <a:off x="8066096" y="323513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35">
            <a:hlinkClick action="ppaction://hlinksldjump" r:id="rId4"/>
          </p:cNvPr>
          <p:cNvSpPr/>
          <p:nvPr/>
        </p:nvSpPr>
        <p:spPr>
          <a:xfrm>
            <a:off x="8153787" y="412758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9" name="Google Shape;809;p35"/>
          <p:cNvGrpSpPr/>
          <p:nvPr/>
        </p:nvGrpSpPr>
        <p:grpSpPr>
          <a:xfrm>
            <a:off x="719996" y="323475"/>
            <a:ext cx="807300" cy="357900"/>
            <a:chOff x="635421" y="421700"/>
            <a:chExt cx="807300" cy="357900"/>
          </a:xfrm>
        </p:grpSpPr>
        <p:sp>
          <p:nvSpPr>
            <p:cNvPr id="810" name="Google Shape;810;p35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35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35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35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814" name="Google Shape;814;p35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1751937" y="403835"/>
            <a:ext cx="639858" cy="213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5" name="Google Shape;815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47400" y="1634875"/>
            <a:ext cx="4575024" cy="3008074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35"/>
          <p:cNvSpPr txBox="1"/>
          <p:nvPr/>
        </p:nvSpPr>
        <p:spPr>
          <a:xfrm>
            <a:off x="3053925" y="1068125"/>
            <a:ext cx="37836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Any Questions?</a:t>
            </a:r>
            <a:endParaRPr sz="2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1" name="Google Shape;821;p36"/>
          <p:cNvCxnSpPr/>
          <p:nvPr/>
        </p:nvCxnSpPr>
        <p:spPr>
          <a:xfrm rot="10800000">
            <a:off x="9974700" y="-61850"/>
            <a:ext cx="1210800" cy="544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822" name="Google Shape;822;p36"/>
          <p:cNvSpPr/>
          <p:nvPr/>
        </p:nvSpPr>
        <p:spPr>
          <a:xfrm>
            <a:off x="1644251" y="323525"/>
            <a:ext cx="63465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36">
            <a:hlinkClick action="ppaction://hlinksldjump" r:id="rId3"/>
          </p:cNvPr>
          <p:cNvSpPr/>
          <p:nvPr/>
        </p:nvSpPr>
        <p:spPr>
          <a:xfrm>
            <a:off x="8066096" y="323513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36">
            <a:hlinkClick action="ppaction://hlinksldjump" r:id="rId4"/>
          </p:cNvPr>
          <p:cNvSpPr/>
          <p:nvPr/>
        </p:nvSpPr>
        <p:spPr>
          <a:xfrm>
            <a:off x="8153787" y="412758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5" name="Google Shape;825;p36"/>
          <p:cNvGrpSpPr/>
          <p:nvPr/>
        </p:nvGrpSpPr>
        <p:grpSpPr>
          <a:xfrm>
            <a:off x="719996" y="323475"/>
            <a:ext cx="807300" cy="357900"/>
            <a:chOff x="635421" y="421700"/>
            <a:chExt cx="807300" cy="357900"/>
          </a:xfrm>
        </p:grpSpPr>
        <p:sp>
          <p:nvSpPr>
            <p:cNvPr id="826" name="Google Shape;826;p36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36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36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36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830" name="Google Shape;830;p36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1751937" y="403835"/>
            <a:ext cx="639858" cy="213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69277" y="1760025"/>
            <a:ext cx="4108600" cy="2738402"/>
          </a:xfrm>
          <a:prstGeom prst="rect">
            <a:avLst/>
          </a:prstGeom>
          <a:noFill/>
          <a:ln>
            <a:noFill/>
          </a:ln>
        </p:spPr>
      </p:pic>
      <p:sp>
        <p:nvSpPr>
          <p:cNvPr id="832" name="Google Shape;832;p36"/>
          <p:cNvSpPr txBox="1"/>
          <p:nvPr/>
        </p:nvSpPr>
        <p:spPr>
          <a:xfrm>
            <a:off x="2925700" y="1106850"/>
            <a:ext cx="3783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Any questions </a:t>
            </a:r>
            <a:r>
              <a:rPr lang="en-GB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from</a:t>
            </a:r>
            <a:r>
              <a:rPr lang="en-GB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us?</a:t>
            </a:r>
            <a:endParaRPr sz="24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37"/>
          <p:cNvSpPr txBox="1"/>
          <p:nvPr>
            <p:ph idx="1" type="subTitle"/>
          </p:nvPr>
        </p:nvSpPr>
        <p:spPr>
          <a:xfrm>
            <a:off x="3105139" y="1533341"/>
            <a:ext cx="4725589" cy="2063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1191"/>
              </a:spcBef>
              <a:spcAft>
                <a:spcPts val="0"/>
              </a:spcAft>
              <a:buSzPts val="1600"/>
              <a:buNone/>
            </a:pPr>
            <a:r>
              <a:rPr lang="en-GB" sz="1800">
                <a:solidFill>
                  <a:srgbClr val="009BDD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Based on our prototypes are there any features you can see being changed or added?</a:t>
            </a:r>
            <a:endParaRPr/>
          </a:p>
          <a:p>
            <a:pPr indent="0" lvl="1" marL="0" rtl="0" algn="ctr">
              <a:lnSpc>
                <a:spcPct val="100000"/>
              </a:lnSpc>
              <a:spcBef>
                <a:spcPts val="2183"/>
              </a:spcBef>
              <a:spcAft>
                <a:spcPts val="992"/>
              </a:spcAft>
              <a:buSzPts val="1600"/>
              <a:buNone/>
            </a:pPr>
            <a:r>
              <a:rPr lang="en-GB" sz="1800">
                <a:solidFill>
                  <a:srgbClr val="009BDD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Is there a specific user interaction you have in mind ?</a:t>
            </a:r>
            <a:endParaRPr/>
          </a:p>
        </p:txBody>
      </p:sp>
      <p:grpSp>
        <p:nvGrpSpPr>
          <p:cNvPr id="838" name="Google Shape;838;p37"/>
          <p:cNvGrpSpPr/>
          <p:nvPr/>
        </p:nvGrpSpPr>
        <p:grpSpPr>
          <a:xfrm>
            <a:off x="122753" y="1019709"/>
            <a:ext cx="2546066" cy="4123793"/>
            <a:chOff x="3025675" y="2865075"/>
            <a:chExt cx="899225" cy="1456450"/>
          </a:xfrm>
        </p:grpSpPr>
        <p:sp>
          <p:nvSpPr>
            <p:cNvPr id="839" name="Google Shape;839;p37"/>
            <p:cNvSpPr/>
            <p:nvPr/>
          </p:nvSpPr>
          <p:spPr>
            <a:xfrm>
              <a:off x="3488225" y="3811025"/>
              <a:ext cx="189325" cy="510200"/>
            </a:xfrm>
            <a:custGeom>
              <a:rect b="b" l="l" r="r" t="t"/>
              <a:pathLst>
                <a:path extrusionOk="0" h="20408" w="7573">
                  <a:moveTo>
                    <a:pt x="0" y="0"/>
                  </a:moveTo>
                  <a:lnTo>
                    <a:pt x="1262" y="20407"/>
                  </a:lnTo>
                  <a:lnTo>
                    <a:pt x="7573" y="20407"/>
                  </a:lnTo>
                  <a:lnTo>
                    <a:pt x="7096" y="8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3295050" y="3811025"/>
              <a:ext cx="238450" cy="510500"/>
            </a:xfrm>
            <a:custGeom>
              <a:rect b="b" l="l" r="r" t="t"/>
              <a:pathLst>
                <a:path extrusionOk="0" h="20420" w="9538">
                  <a:moveTo>
                    <a:pt x="9537" y="0"/>
                  </a:moveTo>
                  <a:lnTo>
                    <a:pt x="1441" y="834"/>
                  </a:lnTo>
                  <a:lnTo>
                    <a:pt x="0" y="20407"/>
                  </a:lnTo>
                  <a:lnTo>
                    <a:pt x="6465" y="20419"/>
                  </a:lnTo>
                  <a:lnTo>
                    <a:pt x="9537" y="0"/>
                  </a:ln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3499825" y="3924025"/>
              <a:ext cx="78325" cy="102525"/>
            </a:xfrm>
            <a:custGeom>
              <a:rect b="b" l="l" r="r" t="t"/>
              <a:pathLst>
                <a:path extrusionOk="0" h="4101" w="3133">
                  <a:moveTo>
                    <a:pt x="3062" y="0"/>
                  </a:moveTo>
                  <a:cubicBezTo>
                    <a:pt x="3054" y="0"/>
                    <a:pt x="3045" y="2"/>
                    <a:pt x="3037" y="4"/>
                  </a:cubicBezTo>
                  <a:lnTo>
                    <a:pt x="596" y="945"/>
                  </a:lnTo>
                  <a:cubicBezTo>
                    <a:pt x="560" y="957"/>
                    <a:pt x="548" y="969"/>
                    <a:pt x="548" y="1005"/>
                  </a:cubicBezTo>
                  <a:lnTo>
                    <a:pt x="1" y="4005"/>
                  </a:lnTo>
                  <a:cubicBezTo>
                    <a:pt x="1" y="4053"/>
                    <a:pt x="13" y="4076"/>
                    <a:pt x="72" y="4100"/>
                  </a:cubicBezTo>
                  <a:cubicBezTo>
                    <a:pt x="96" y="4100"/>
                    <a:pt x="132" y="4064"/>
                    <a:pt x="120" y="4017"/>
                  </a:cubicBezTo>
                  <a:lnTo>
                    <a:pt x="667" y="1064"/>
                  </a:lnTo>
                  <a:lnTo>
                    <a:pt x="3073" y="135"/>
                  </a:lnTo>
                  <a:cubicBezTo>
                    <a:pt x="3120" y="124"/>
                    <a:pt x="3132" y="88"/>
                    <a:pt x="3120" y="52"/>
                  </a:cubicBezTo>
                  <a:cubicBezTo>
                    <a:pt x="3111" y="16"/>
                    <a:pt x="3088" y="0"/>
                    <a:pt x="3062" y="0"/>
                  </a:cubicBezTo>
                  <a:close/>
                </a:path>
              </a:pathLst>
            </a:custGeom>
            <a:solidFill>
              <a:srgbClr val="629C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3306950" y="3245775"/>
              <a:ext cx="378350" cy="614675"/>
            </a:xfrm>
            <a:custGeom>
              <a:rect b="b" l="l" r="r" t="t"/>
              <a:pathLst>
                <a:path extrusionOk="0" h="24587" w="15134">
                  <a:moveTo>
                    <a:pt x="10168" y="0"/>
                  </a:moveTo>
                  <a:lnTo>
                    <a:pt x="6168" y="48"/>
                  </a:lnTo>
                  <a:lnTo>
                    <a:pt x="2382" y="226"/>
                  </a:lnTo>
                  <a:cubicBezTo>
                    <a:pt x="1882" y="226"/>
                    <a:pt x="167" y="1262"/>
                    <a:pt x="227" y="2250"/>
                  </a:cubicBezTo>
                  <a:lnTo>
                    <a:pt x="1143" y="15514"/>
                  </a:lnTo>
                  <a:lnTo>
                    <a:pt x="0" y="24587"/>
                  </a:lnTo>
                  <a:lnTo>
                    <a:pt x="15133" y="23765"/>
                  </a:lnTo>
                  <a:lnTo>
                    <a:pt x="14836" y="2560"/>
                  </a:lnTo>
                  <a:cubicBezTo>
                    <a:pt x="14824" y="1881"/>
                    <a:pt x="14645" y="726"/>
                    <a:pt x="13978" y="595"/>
                  </a:cubicBezTo>
                  <a:lnTo>
                    <a:pt x="10168" y="0"/>
                  </a:lnTo>
                  <a:close/>
                </a:path>
              </a:pathLst>
            </a:custGeom>
            <a:solidFill>
              <a:srgbClr val="86E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3384625" y="3388050"/>
              <a:ext cx="67600" cy="19675"/>
            </a:xfrm>
            <a:custGeom>
              <a:rect b="b" l="l" r="r" t="t"/>
              <a:pathLst>
                <a:path extrusionOk="0" h="787" w="2704">
                  <a:moveTo>
                    <a:pt x="1" y="0"/>
                  </a:moveTo>
                  <a:lnTo>
                    <a:pt x="1" y="786"/>
                  </a:lnTo>
                  <a:lnTo>
                    <a:pt x="2704" y="786"/>
                  </a:lnTo>
                  <a:lnTo>
                    <a:pt x="2704" y="0"/>
                  </a:ln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37"/>
            <p:cNvSpPr/>
            <p:nvPr/>
          </p:nvSpPr>
          <p:spPr>
            <a:xfrm>
              <a:off x="3430475" y="3244575"/>
              <a:ext cx="157475" cy="91400"/>
            </a:xfrm>
            <a:custGeom>
              <a:rect b="b" l="l" r="r" t="t"/>
              <a:pathLst>
                <a:path extrusionOk="0" h="3656" w="6299">
                  <a:moveTo>
                    <a:pt x="2072" y="1"/>
                  </a:moveTo>
                  <a:lnTo>
                    <a:pt x="1" y="143"/>
                  </a:lnTo>
                  <a:lnTo>
                    <a:pt x="4977" y="3656"/>
                  </a:lnTo>
                  <a:lnTo>
                    <a:pt x="6299" y="227"/>
                  </a:lnTo>
                  <a:lnTo>
                    <a:pt x="5192" y="60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37"/>
            <p:cNvSpPr/>
            <p:nvPr/>
          </p:nvSpPr>
          <p:spPr>
            <a:xfrm>
              <a:off x="3655500" y="3260050"/>
              <a:ext cx="129200" cy="281600"/>
            </a:xfrm>
            <a:custGeom>
              <a:rect b="b" l="l" r="r" t="t"/>
              <a:pathLst>
                <a:path extrusionOk="0" h="11264" w="5168">
                  <a:moveTo>
                    <a:pt x="1" y="36"/>
                  </a:moveTo>
                  <a:lnTo>
                    <a:pt x="715" y="11264"/>
                  </a:lnTo>
                  <a:lnTo>
                    <a:pt x="5168" y="10264"/>
                  </a:lnTo>
                  <a:cubicBezTo>
                    <a:pt x="3573" y="1"/>
                    <a:pt x="96" y="60"/>
                    <a:pt x="1" y="36"/>
                  </a:cubicBezTo>
                  <a:close/>
                </a:path>
              </a:pathLst>
            </a:custGeom>
            <a:solidFill>
              <a:srgbClr val="86E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3051250" y="3252625"/>
              <a:ext cx="328950" cy="375350"/>
            </a:xfrm>
            <a:custGeom>
              <a:rect b="b" l="l" r="r" t="t"/>
              <a:pathLst>
                <a:path extrusionOk="0" h="15014" w="13158">
                  <a:moveTo>
                    <a:pt x="12538" y="0"/>
                  </a:moveTo>
                  <a:cubicBezTo>
                    <a:pt x="12538" y="0"/>
                    <a:pt x="6895" y="750"/>
                    <a:pt x="1" y="11632"/>
                  </a:cubicBezTo>
                  <a:lnTo>
                    <a:pt x="4061" y="15014"/>
                  </a:lnTo>
                  <a:cubicBezTo>
                    <a:pt x="4061" y="15014"/>
                    <a:pt x="9621" y="8870"/>
                    <a:pt x="13157" y="6608"/>
                  </a:cubicBezTo>
                  <a:lnTo>
                    <a:pt x="12538" y="0"/>
                  </a:lnTo>
                  <a:close/>
                </a:path>
              </a:pathLst>
            </a:custGeom>
            <a:solidFill>
              <a:srgbClr val="86E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3318850" y="3444750"/>
              <a:ext cx="24725" cy="19525"/>
            </a:xfrm>
            <a:custGeom>
              <a:rect b="b" l="l" r="r" t="t"/>
              <a:pathLst>
                <a:path extrusionOk="0" h="781" w="989">
                  <a:moveTo>
                    <a:pt x="888" y="0"/>
                  </a:moveTo>
                  <a:cubicBezTo>
                    <a:pt x="874" y="0"/>
                    <a:pt x="859" y="5"/>
                    <a:pt x="846" y="18"/>
                  </a:cubicBezTo>
                  <a:lnTo>
                    <a:pt x="48" y="637"/>
                  </a:lnTo>
                  <a:cubicBezTo>
                    <a:pt x="13" y="673"/>
                    <a:pt x="1" y="721"/>
                    <a:pt x="36" y="745"/>
                  </a:cubicBezTo>
                  <a:cubicBezTo>
                    <a:pt x="48" y="768"/>
                    <a:pt x="60" y="780"/>
                    <a:pt x="96" y="780"/>
                  </a:cubicBezTo>
                  <a:cubicBezTo>
                    <a:pt x="108" y="780"/>
                    <a:pt x="120" y="768"/>
                    <a:pt x="132" y="768"/>
                  </a:cubicBezTo>
                  <a:lnTo>
                    <a:pt x="941" y="137"/>
                  </a:lnTo>
                  <a:cubicBezTo>
                    <a:pt x="965" y="102"/>
                    <a:pt x="989" y="66"/>
                    <a:pt x="953" y="30"/>
                  </a:cubicBezTo>
                  <a:cubicBezTo>
                    <a:pt x="938" y="15"/>
                    <a:pt x="914" y="0"/>
                    <a:pt x="888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3260225" y="3621550"/>
              <a:ext cx="171175" cy="126075"/>
            </a:xfrm>
            <a:custGeom>
              <a:rect b="b" l="l" r="r" t="t"/>
              <a:pathLst>
                <a:path extrusionOk="0" h="5043" w="6847">
                  <a:moveTo>
                    <a:pt x="3734" y="1"/>
                  </a:moveTo>
                  <a:cubicBezTo>
                    <a:pt x="3621" y="1"/>
                    <a:pt x="3509" y="46"/>
                    <a:pt x="3417" y="138"/>
                  </a:cubicBezTo>
                  <a:lnTo>
                    <a:pt x="1465" y="2340"/>
                  </a:lnTo>
                  <a:lnTo>
                    <a:pt x="0" y="4031"/>
                  </a:lnTo>
                  <a:cubicBezTo>
                    <a:pt x="902" y="4624"/>
                    <a:pt x="1803" y="4839"/>
                    <a:pt x="2446" y="4839"/>
                  </a:cubicBezTo>
                  <a:cubicBezTo>
                    <a:pt x="2797" y="4839"/>
                    <a:pt x="3071" y="4775"/>
                    <a:pt x="3227" y="4674"/>
                  </a:cubicBezTo>
                  <a:cubicBezTo>
                    <a:pt x="3286" y="4686"/>
                    <a:pt x="5179" y="5031"/>
                    <a:pt x="5179" y="5031"/>
                  </a:cubicBezTo>
                  <a:cubicBezTo>
                    <a:pt x="5210" y="5039"/>
                    <a:pt x="5240" y="5042"/>
                    <a:pt x="5269" y="5042"/>
                  </a:cubicBezTo>
                  <a:cubicBezTo>
                    <a:pt x="5424" y="5042"/>
                    <a:pt x="5558" y="4941"/>
                    <a:pt x="5608" y="4781"/>
                  </a:cubicBezTo>
                  <a:cubicBezTo>
                    <a:pt x="5656" y="4638"/>
                    <a:pt x="5632" y="4436"/>
                    <a:pt x="5251" y="4281"/>
                  </a:cubicBezTo>
                  <a:lnTo>
                    <a:pt x="5251" y="4281"/>
                  </a:lnTo>
                  <a:lnTo>
                    <a:pt x="5632" y="4424"/>
                  </a:lnTo>
                  <a:cubicBezTo>
                    <a:pt x="5667" y="4434"/>
                    <a:pt x="5702" y="4439"/>
                    <a:pt x="5737" y="4439"/>
                  </a:cubicBezTo>
                  <a:cubicBezTo>
                    <a:pt x="5900" y="4439"/>
                    <a:pt x="6047" y="4327"/>
                    <a:pt x="6096" y="4150"/>
                  </a:cubicBezTo>
                  <a:cubicBezTo>
                    <a:pt x="6156" y="3972"/>
                    <a:pt x="6025" y="3769"/>
                    <a:pt x="5787" y="3650"/>
                  </a:cubicBezTo>
                  <a:lnTo>
                    <a:pt x="5787" y="3650"/>
                  </a:lnTo>
                  <a:lnTo>
                    <a:pt x="6084" y="3721"/>
                  </a:lnTo>
                  <a:cubicBezTo>
                    <a:pt x="6115" y="3731"/>
                    <a:pt x="6147" y="3735"/>
                    <a:pt x="6179" y="3735"/>
                  </a:cubicBezTo>
                  <a:cubicBezTo>
                    <a:pt x="6352" y="3735"/>
                    <a:pt x="6520" y="3603"/>
                    <a:pt x="6561" y="3412"/>
                  </a:cubicBezTo>
                  <a:cubicBezTo>
                    <a:pt x="6584" y="3198"/>
                    <a:pt x="6453" y="3007"/>
                    <a:pt x="6275" y="2948"/>
                  </a:cubicBezTo>
                  <a:lnTo>
                    <a:pt x="5846" y="2793"/>
                  </a:lnTo>
                  <a:lnTo>
                    <a:pt x="6334" y="2840"/>
                  </a:lnTo>
                  <a:cubicBezTo>
                    <a:pt x="6362" y="2846"/>
                    <a:pt x="6389" y="2849"/>
                    <a:pt x="6416" y="2849"/>
                  </a:cubicBezTo>
                  <a:cubicBezTo>
                    <a:pt x="6622" y="2849"/>
                    <a:pt x="6801" y="2693"/>
                    <a:pt x="6822" y="2471"/>
                  </a:cubicBezTo>
                  <a:cubicBezTo>
                    <a:pt x="6846" y="2281"/>
                    <a:pt x="6691" y="2067"/>
                    <a:pt x="6501" y="1995"/>
                  </a:cubicBezTo>
                  <a:lnTo>
                    <a:pt x="4048" y="1150"/>
                  </a:lnTo>
                  <a:lnTo>
                    <a:pt x="4179" y="578"/>
                  </a:lnTo>
                  <a:cubicBezTo>
                    <a:pt x="4215" y="376"/>
                    <a:pt x="4144" y="162"/>
                    <a:pt x="3965" y="66"/>
                  </a:cubicBezTo>
                  <a:cubicBezTo>
                    <a:pt x="3892" y="22"/>
                    <a:pt x="3813" y="1"/>
                    <a:pt x="3734" y="1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3187300" y="3625275"/>
              <a:ext cx="109550" cy="97650"/>
            </a:xfrm>
            <a:custGeom>
              <a:rect b="b" l="l" r="r" t="t"/>
              <a:pathLst>
                <a:path extrusionOk="0" h="3906" w="4382">
                  <a:moveTo>
                    <a:pt x="929" y="1"/>
                  </a:moveTo>
                  <a:lnTo>
                    <a:pt x="0" y="2477"/>
                  </a:lnTo>
                  <a:lnTo>
                    <a:pt x="2917" y="3906"/>
                  </a:lnTo>
                  <a:lnTo>
                    <a:pt x="4382" y="2203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025675" y="3520100"/>
              <a:ext cx="271175" cy="206100"/>
            </a:xfrm>
            <a:custGeom>
              <a:rect b="b" l="l" r="r" t="t"/>
              <a:pathLst>
                <a:path extrusionOk="0" h="8244" w="10847">
                  <a:moveTo>
                    <a:pt x="3014" y="1"/>
                  </a:moveTo>
                  <a:cubicBezTo>
                    <a:pt x="2076" y="1"/>
                    <a:pt x="1169" y="521"/>
                    <a:pt x="714" y="1422"/>
                  </a:cubicBezTo>
                  <a:cubicBezTo>
                    <a:pt x="0" y="2838"/>
                    <a:pt x="691" y="4565"/>
                    <a:pt x="2179" y="5089"/>
                  </a:cubicBezTo>
                  <a:lnTo>
                    <a:pt x="8870" y="8244"/>
                  </a:lnTo>
                  <a:lnTo>
                    <a:pt x="10847" y="4910"/>
                  </a:lnTo>
                  <a:lnTo>
                    <a:pt x="4167" y="279"/>
                  </a:lnTo>
                  <a:cubicBezTo>
                    <a:pt x="3798" y="90"/>
                    <a:pt x="3403" y="1"/>
                    <a:pt x="3014" y="1"/>
                  </a:cubicBezTo>
                  <a:close/>
                </a:path>
              </a:pathLst>
            </a:custGeom>
            <a:solidFill>
              <a:srgbClr val="86E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3148000" y="3537825"/>
              <a:ext cx="55675" cy="40750"/>
            </a:xfrm>
            <a:custGeom>
              <a:rect b="b" l="l" r="r" t="t"/>
              <a:pathLst>
                <a:path extrusionOk="0" h="1630" w="2227">
                  <a:moveTo>
                    <a:pt x="95" y="0"/>
                  </a:moveTo>
                  <a:cubicBezTo>
                    <a:pt x="72" y="0"/>
                    <a:pt x="50" y="13"/>
                    <a:pt x="36" y="34"/>
                  </a:cubicBezTo>
                  <a:cubicBezTo>
                    <a:pt x="1" y="58"/>
                    <a:pt x="24" y="105"/>
                    <a:pt x="48" y="141"/>
                  </a:cubicBezTo>
                  <a:lnTo>
                    <a:pt x="2084" y="1606"/>
                  </a:lnTo>
                  <a:cubicBezTo>
                    <a:pt x="2108" y="1629"/>
                    <a:pt x="2120" y="1629"/>
                    <a:pt x="2132" y="1629"/>
                  </a:cubicBezTo>
                  <a:cubicBezTo>
                    <a:pt x="2144" y="1629"/>
                    <a:pt x="2179" y="1629"/>
                    <a:pt x="2191" y="1594"/>
                  </a:cubicBezTo>
                  <a:cubicBezTo>
                    <a:pt x="2227" y="1570"/>
                    <a:pt x="2203" y="1522"/>
                    <a:pt x="2179" y="1486"/>
                  </a:cubicBezTo>
                  <a:lnTo>
                    <a:pt x="143" y="22"/>
                  </a:lnTo>
                  <a:cubicBezTo>
                    <a:pt x="128" y="7"/>
                    <a:pt x="111" y="0"/>
                    <a:pt x="95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3385525" y="3244350"/>
              <a:ext cx="47650" cy="98175"/>
            </a:xfrm>
            <a:custGeom>
              <a:rect b="b" l="l" r="r" t="t"/>
              <a:pathLst>
                <a:path extrusionOk="0" h="3927" w="1906">
                  <a:moveTo>
                    <a:pt x="1773" y="0"/>
                  </a:moveTo>
                  <a:cubicBezTo>
                    <a:pt x="1758" y="0"/>
                    <a:pt x="1742" y="3"/>
                    <a:pt x="1727" y="10"/>
                  </a:cubicBezTo>
                  <a:cubicBezTo>
                    <a:pt x="1656" y="45"/>
                    <a:pt x="1" y="843"/>
                    <a:pt x="84" y="3820"/>
                  </a:cubicBezTo>
                  <a:cubicBezTo>
                    <a:pt x="84" y="3879"/>
                    <a:pt x="132" y="3927"/>
                    <a:pt x="191" y="3927"/>
                  </a:cubicBezTo>
                  <a:cubicBezTo>
                    <a:pt x="251" y="3927"/>
                    <a:pt x="310" y="3879"/>
                    <a:pt x="310" y="3820"/>
                  </a:cubicBezTo>
                  <a:cubicBezTo>
                    <a:pt x="227" y="998"/>
                    <a:pt x="1799" y="236"/>
                    <a:pt x="1810" y="224"/>
                  </a:cubicBezTo>
                  <a:cubicBezTo>
                    <a:pt x="1870" y="188"/>
                    <a:pt x="1906" y="129"/>
                    <a:pt x="1870" y="69"/>
                  </a:cubicBezTo>
                  <a:cubicBezTo>
                    <a:pt x="1852" y="25"/>
                    <a:pt x="1815" y="0"/>
                    <a:pt x="1773" y="0"/>
                  </a:cubicBezTo>
                  <a:close/>
                </a:path>
              </a:pathLst>
            </a:custGeom>
            <a:solidFill>
              <a:srgbClr val="1E00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3360525" y="3421075"/>
              <a:ext cx="31575" cy="62975"/>
            </a:xfrm>
            <a:custGeom>
              <a:rect b="b" l="l" r="r" t="t"/>
              <a:pathLst>
                <a:path extrusionOk="0" h="2519" w="1263">
                  <a:moveTo>
                    <a:pt x="191" y="1"/>
                  </a:moveTo>
                  <a:cubicBezTo>
                    <a:pt x="132" y="13"/>
                    <a:pt x="60" y="25"/>
                    <a:pt x="1" y="25"/>
                  </a:cubicBezTo>
                  <a:cubicBezTo>
                    <a:pt x="108" y="763"/>
                    <a:pt x="227" y="1537"/>
                    <a:pt x="298" y="1989"/>
                  </a:cubicBezTo>
                  <a:cubicBezTo>
                    <a:pt x="346" y="2251"/>
                    <a:pt x="524" y="2442"/>
                    <a:pt x="763" y="2501"/>
                  </a:cubicBezTo>
                  <a:cubicBezTo>
                    <a:pt x="813" y="2510"/>
                    <a:pt x="876" y="2518"/>
                    <a:pt x="933" y="2518"/>
                  </a:cubicBezTo>
                  <a:cubicBezTo>
                    <a:pt x="957" y="2518"/>
                    <a:pt x="980" y="2517"/>
                    <a:pt x="1001" y="2513"/>
                  </a:cubicBezTo>
                  <a:lnTo>
                    <a:pt x="1179" y="2477"/>
                  </a:lnTo>
                  <a:cubicBezTo>
                    <a:pt x="1239" y="2466"/>
                    <a:pt x="1263" y="2430"/>
                    <a:pt x="1263" y="2370"/>
                  </a:cubicBezTo>
                  <a:cubicBezTo>
                    <a:pt x="1251" y="2311"/>
                    <a:pt x="1203" y="2275"/>
                    <a:pt x="1144" y="2275"/>
                  </a:cubicBezTo>
                  <a:lnTo>
                    <a:pt x="965" y="2311"/>
                  </a:lnTo>
                  <a:cubicBezTo>
                    <a:pt x="949" y="2312"/>
                    <a:pt x="934" y="2313"/>
                    <a:pt x="918" y="2313"/>
                  </a:cubicBezTo>
                  <a:cubicBezTo>
                    <a:pt x="719" y="2313"/>
                    <a:pt x="522" y="2175"/>
                    <a:pt x="489" y="1965"/>
                  </a:cubicBezTo>
                  <a:cubicBezTo>
                    <a:pt x="417" y="1501"/>
                    <a:pt x="298" y="715"/>
                    <a:pt x="191" y="1"/>
                  </a:cubicBez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429875" y="3408275"/>
              <a:ext cx="24450" cy="68500"/>
            </a:xfrm>
            <a:custGeom>
              <a:rect b="b" l="l" r="r" t="t"/>
              <a:pathLst>
                <a:path extrusionOk="0" h="2740" w="978">
                  <a:moveTo>
                    <a:pt x="632" y="1"/>
                  </a:moveTo>
                  <a:cubicBezTo>
                    <a:pt x="572" y="25"/>
                    <a:pt x="501" y="25"/>
                    <a:pt x="441" y="37"/>
                  </a:cubicBezTo>
                  <a:lnTo>
                    <a:pt x="739" y="2013"/>
                  </a:lnTo>
                  <a:cubicBezTo>
                    <a:pt x="751" y="2120"/>
                    <a:pt x="727" y="2239"/>
                    <a:pt x="667" y="2323"/>
                  </a:cubicBezTo>
                  <a:cubicBezTo>
                    <a:pt x="608" y="2418"/>
                    <a:pt x="501" y="2477"/>
                    <a:pt x="382" y="2489"/>
                  </a:cubicBezTo>
                  <a:lnTo>
                    <a:pt x="84" y="2537"/>
                  </a:lnTo>
                  <a:cubicBezTo>
                    <a:pt x="25" y="2549"/>
                    <a:pt x="1" y="2597"/>
                    <a:pt x="1" y="2656"/>
                  </a:cubicBezTo>
                  <a:cubicBezTo>
                    <a:pt x="13" y="2716"/>
                    <a:pt x="60" y="2739"/>
                    <a:pt x="120" y="2739"/>
                  </a:cubicBezTo>
                  <a:lnTo>
                    <a:pt x="417" y="2704"/>
                  </a:lnTo>
                  <a:cubicBezTo>
                    <a:pt x="739" y="2644"/>
                    <a:pt x="977" y="2323"/>
                    <a:pt x="929" y="1989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351600" y="3337525"/>
              <a:ext cx="93475" cy="84175"/>
            </a:xfrm>
            <a:custGeom>
              <a:rect b="b" l="l" r="r" t="t"/>
              <a:pathLst>
                <a:path extrusionOk="0" h="3367" w="3739">
                  <a:moveTo>
                    <a:pt x="1844" y="1"/>
                  </a:moveTo>
                  <a:cubicBezTo>
                    <a:pt x="1758" y="1"/>
                    <a:pt x="1671" y="7"/>
                    <a:pt x="1584" y="21"/>
                  </a:cubicBezTo>
                  <a:cubicBezTo>
                    <a:pt x="643" y="164"/>
                    <a:pt x="0" y="1033"/>
                    <a:pt x="131" y="1974"/>
                  </a:cubicBezTo>
                  <a:cubicBezTo>
                    <a:pt x="179" y="2224"/>
                    <a:pt x="250" y="2771"/>
                    <a:pt x="346" y="3367"/>
                  </a:cubicBezTo>
                  <a:cubicBezTo>
                    <a:pt x="405" y="3355"/>
                    <a:pt x="477" y="3343"/>
                    <a:pt x="536" y="3343"/>
                  </a:cubicBezTo>
                  <a:cubicBezTo>
                    <a:pt x="441" y="2748"/>
                    <a:pt x="358" y="2188"/>
                    <a:pt x="322" y="1938"/>
                  </a:cubicBezTo>
                  <a:cubicBezTo>
                    <a:pt x="215" y="1105"/>
                    <a:pt x="774" y="331"/>
                    <a:pt x="1608" y="212"/>
                  </a:cubicBezTo>
                  <a:cubicBezTo>
                    <a:pt x="1681" y="201"/>
                    <a:pt x="1755" y="195"/>
                    <a:pt x="1827" y="195"/>
                  </a:cubicBezTo>
                  <a:cubicBezTo>
                    <a:pt x="2154" y="195"/>
                    <a:pt x="2466" y="303"/>
                    <a:pt x="2739" y="497"/>
                  </a:cubicBezTo>
                  <a:cubicBezTo>
                    <a:pt x="3072" y="735"/>
                    <a:pt x="3275" y="1093"/>
                    <a:pt x="3334" y="1497"/>
                  </a:cubicBezTo>
                  <a:lnTo>
                    <a:pt x="3537" y="2867"/>
                  </a:lnTo>
                  <a:cubicBezTo>
                    <a:pt x="3596" y="2843"/>
                    <a:pt x="3679" y="2843"/>
                    <a:pt x="3739" y="2831"/>
                  </a:cubicBezTo>
                  <a:lnTo>
                    <a:pt x="3548" y="1462"/>
                  </a:lnTo>
                  <a:cubicBezTo>
                    <a:pt x="3465" y="1009"/>
                    <a:pt x="3227" y="616"/>
                    <a:pt x="2858" y="331"/>
                  </a:cubicBezTo>
                  <a:cubicBezTo>
                    <a:pt x="2560" y="119"/>
                    <a:pt x="2207" y="1"/>
                    <a:pt x="1844" y="1"/>
                  </a:cubicBezTo>
                  <a:close/>
                </a:path>
              </a:pathLst>
            </a:custGeom>
            <a:solidFill>
              <a:srgbClr val="1E00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383150" y="3471925"/>
              <a:ext cx="18475" cy="16900"/>
            </a:xfrm>
            <a:custGeom>
              <a:rect b="b" l="l" r="r" t="t"/>
              <a:pathLst>
                <a:path extrusionOk="0" h="676" w="739">
                  <a:moveTo>
                    <a:pt x="364" y="0"/>
                  </a:moveTo>
                  <a:cubicBezTo>
                    <a:pt x="350" y="0"/>
                    <a:pt x="336" y="1"/>
                    <a:pt x="322" y="3"/>
                  </a:cubicBezTo>
                  <a:cubicBezTo>
                    <a:pt x="143" y="39"/>
                    <a:pt x="0" y="217"/>
                    <a:pt x="36" y="396"/>
                  </a:cubicBezTo>
                  <a:cubicBezTo>
                    <a:pt x="57" y="554"/>
                    <a:pt x="201" y="676"/>
                    <a:pt x="358" y="676"/>
                  </a:cubicBezTo>
                  <a:cubicBezTo>
                    <a:pt x="377" y="676"/>
                    <a:pt x="397" y="674"/>
                    <a:pt x="417" y="670"/>
                  </a:cubicBezTo>
                  <a:cubicBezTo>
                    <a:pt x="596" y="646"/>
                    <a:pt x="739" y="467"/>
                    <a:pt x="703" y="289"/>
                  </a:cubicBezTo>
                  <a:cubicBezTo>
                    <a:pt x="681" y="124"/>
                    <a:pt x="528" y="0"/>
                    <a:pt x="364" y="0"/>
                  </a:cubicBezTo>
                  <a:close/>
                </a:path>
              </a:pathLst>
            </a:custGeom>
            <a:solidFill>
              <a:srgbClr val="1E00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3417675" y="3466775"/>
              <a:ext cx="18475" cy="16925"/>
            </a:xfrm>
            <a:custGeom>
              <a:rect b="b" l="l" r="r" t="t"/>
              <a:pathLst>
                <a:path extrusionOk="0" h="677" w="739">
                  <a:moveTo>
                    <a:pt x="385" y="1"/>
                  </a:moveTo>
                  <a:cubicBezTo>
                    <a:pt x="364" y="1"/>
                    <a:pt x="343" y="3"/>
                    <a:pt x="322" y="7"/>
                  </a:cubicBezTo>
                  <a:cubicBezTo>
                    <a:pt x="143" y="30"/>
                    <a:pt x="1" y="209"/>
                    <a:pt x="36" y="388"/>
                  </a:cubicBezTo>
                  <a:cubicBezTo>
                    <a:pt x="69" y="552"/>
                    <a:pt x="223" y="676"/>
                    <a:pt x="387" y="676"/>
                  </a:cubicBezTo>
                  <a:cubicBezTo>
                    <a:pt x="401" y="676"/>
                    <a:pt x="415" y="675"/>
                    <a:pt x="429" y="673"/>
                  </a:cubicBezTo>
                  <a:cubicBezTo>
                    <a:pt x="596" y="638"/>
                    <a:pt x="739" y="459"/>
                    <a:pt x="703" y="280"/>
                  </a:cubicBezTo>
                  <a:cubicBezTo>
                    <a:pt x="682" y="122"/>
                    <a:pt x="548" y="1"/>
                    <a:pt x="385" y="1"/>
                  </a:cubicBezTo>
                  <a:close/>
                </a:path>
              </a:pathLst>
            </a:custGeom>
            <a:solidFill>
              <a:srgbClr val="1E00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3607875" y="3250975"/>
              <a:ext cx="52725" cy="176675"/>
            </a:xfrm>
            <a:custGeom>
              <a:rect b="b" l="l" r="r" t="t"/>
              <a:pathLst>
                <a:path extrusionOk="0" h="7067" w="2109">
                  <a:moveTo>
                    <a:pt x="116" y="1"/>
                  </a:moveTo>
                  <a:cubicBezTo>
                    <a:pt x="96" y="1"/>
                    <a:pt x="77" y="6"/>
                    <a:pt x="60" y="18"/>
                  </a:cubicBezTo>
                  <a:cubicBezTo>
                    <a:pt x="24" y="42"/>
                    <a:pt x="1" y="126"/>
                    <a:pt x="36" y="161"/>
                  </a:cubicBezTo>
                  <a:cubicBezTo>
                    <a:pt x="48" y="197"/>
                    <a:pt x="1882" y="3007"/>
                    <a:pt x="1310" y="6948"/>
                  </a:cubicBezTo>
                  <a:cubicBezTo>
                    <a:pt x="1298" y="7007"/>
                    <a:pt x="1346" y="7055"/>
                    <a:pt x="1406" y="7067"/>
                  </a:cubicBezTo>
                  <a:lnTo>
                    <a:pt x="1418" y="7067"/>
                  </a:lnTo>
                  <a:cubicBezTo>
                    <a:pt x="1477" y="7067"/>
                    <a:pt x="1525" y="7031"/>
                    <a:pt x="1525" y="6984"/>
                  </a:cubicBezTo>
                  <a:cubicBezTo>
                    <a:pt x="2108" y="2947"/>
                    <a:pt x="227" y="78"/>
                    <a:pt x="215" y="42"/>
                  </a:cubicBezTo>
                  <a:cubicBezTo>
                    <a:pt x="192" y="19"/>
                    <a:pt x="153" y="1"/>
                    <a:pt x="116" y="1"/>
                  </a:cubicBezTo>
                  <a:close/>
                </a:path>
              </a:pathLst>
            </a:custGeom>
            <a:solidFill>
              <a:srgbClr val="1E00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3619775" y="3409775"/>
              <a:ext cx="47075" cy="47050"/>
            </a:xfrm>
            <a:custGeom>
              <a:rect b="b" l="l" r="r" t="t"/>
              <a:pathLst>
                <a:path extrusionOk="0" h="1882" w="1883">
                  <a:moveTo>
                    <a:pt x="942" y="1"/>
                  </a:moveTo>
                  <a:cubicBezTo>
                    <a:pt x="418" y="1"/>
                    <a:pt x="1" y="417"/>
                    <a:pt x="1" y="941"/>
                  </a:cubicBezTo>
                  <a:cubicBezTo>
                    <a:pt x="1" y="1465"/>
                    <a:pt x="418" y="1882"/>
                    <a:pt x="942" y="1882"/>
                  </a:cubicBezTo>
                  <a:cubicBezTo>
                    <a:pt x="1465" y="1882"/>
                    <a:pt x="1882" y="1465"/>
                    <a:pt x="1882" y="941"/>
                  </a:cubicBezTo>
                  <a:cubicBezTo>
                    <a:pt x="1882" y="441"/>
                    <a:pt x="1465" y="24"/>
                    <a:pt x="942" y="1"/>
                  </a:cubicBezTo>
                  <a:close/>
                </a:path>
              </a:pathLst>
            </a:custGeom>
            <a:solidFill>
              <a:srgbClr val="1E00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3630200" y="3420200"/>
              <a:ext cx="26225" cy="26200"/>
            </a:xfrm>
            <a:custGeom>
              <a:rect b="b" l="l" r="r" t="t"/>
              <a:pathLst>
                <a:path extrusionOk="0" h="1048" w="1049"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8" y="810"/>
                    <a:pt x="1048" y="524"/>
                  </a:cubicBezTo>
                  <a:cubicBezTo>
                    <a:pt x="1048" y="238"/>
                    <a:pt x="810" y="24"/>
                    <a:pt x="525" y="0"/>
                  </a:cubicBez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3506675" y="3315725"/>
              <a:ext cx="386675" cy="523600"/>
            </a:xfrm>
            <a:custGeom>
              <a:rect b="b" l="l" r="r" t="t"/>
              <a:pathLst>
                <a:path extrusionOk="0" h="20944" w="15467">
                  <a:moveTo>
                    <a:pt x="7704" y="0"/>
                  </a:moveTo>
                  <a:cubicBezTo>
                    <a:pt x="5025" y="1441"/>
                    <a:pt x="989" y="3643"/>
                    <a:pt x="1" y="4263"/>
                  </a:cubicBezTo>
                  <a:cubicBezTo>
                    <a:pt x="286" y="14383"/>
                    <a:pt x="6394" y="19800"/>
                    <a:pt x="7847" y="20943"/>
                  </a:cubicBezTo>
                  <a:cubicBezTo>
                    <a:pt x="12371" y="17086"/>
                    <a:pt x="14157" y="12680"/>
                    <a:pt x="14848" y="9632"/>
                  </a:cubicBezTo>
                  <a:cubicBezTo>
                    <a:pt x="15467" y="6918"/>
                    <a:pt x="15360" y="4775"/>
                    <a:pt x="15288" y="4024"/>
                  </a:cubicBezTo>
                  <a:lnTo>
                    <a:pt x="7704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3478400" y="3284675"/>
              <a:ext cx="446500" cy="587675"/>
            </a:xfrm>
            <a:custGeom>
              <a:rect b="b" l="l" r="r" t="t"/>
              <a:pathLst>
                <a:path extrusionOk="0" h="23507" w="17860">
                  <a:moveTo>
                    <a:pt x="8835" y="1242"/>
                  </a:moveTo>
                  <a:lnTo>
                    <a:pt x="16419" y="5266"/>
                  </a:lnTo>
                  <a:cubicBezTo>
                    <a:pt x="16491" y="6017"/>
                    <a:pt x="16598" y="8160"/>
                    <a:pt x="15979" y="10874"/>
                  </a:cubicBezTo>
                  <a:cubicBezTo>
                    <a:pt x="15288" y="13922"/>
                    <a:pt x="13502" y="18328"/>
                    <a:pt x="8978" y="22185"/>
                  </a:cubicBezTo>
                  <a:cubicBezTo>
                    <a:pt x="7525" y="21042"/>
                    <a:pt x="1417" y="15625"/>
                    <a:pt x="1132" y="5505"/>
                  </a:cubicBezTo>
                  <a:cubicBezTo>
                    <a:pt x="2132" y="4885"/>
                    <a:pt x="6156" y="2683"/>
                    <a:pt x="8835" y="1242"/>
                  </a:cubicBezTo>
                  <a:close/>
                  <a:moveTo>
                    <a:pt x="8819" y="1"/>
                  </a:moveTo>
                  <a:cubicBezTo>
                    <a:pt x="8734" y="1"/>
                    <a:pt x="8650" y="22"/>
                    <a:pt x="8573" y="63"/>
                  </a:cubicBezTo>
                  <a:cubicBezTo>
                    <a:pt x="0" y="4683"/>
                    <a:pt x="24" y="4707"/>
                    <a:pt x="24" y="5207"/>
                  </a:cubicBezTo>
                  <a:cubicBezTo>
                    <a:pt x="215" y="17482"/>
                    <a:pt x="8359" y="23185"/>
                    <a:pt x="8692" y="23423"/>
                  </a:cubicBezTo>
                  <a:cubicBezTo>
                    <a:pt x="8787" y="23483"/>
                    <a:pt x="8883" y="23507"/>
                    <a:pt x="8990" y="23507"/>
                  </a:cubicBezTo>
                  <a:cubicBezTo>
                    <a:pt x="9109" y="23507"/>
                    <a:pt x="9228" y="23459"/>
                    <a:pt x="9323" y="23400"/>
                  </a:cubicBezTo>
                  <a:cubicBezTo>
                    <a:pt x="14347" y="19268"/>
                    <a:pt x="16300" y="14446"/>
                    <a:pt x="17050" y="11124"/>
                  </a:cubicBezTo>
                  <a:cubicBezTo>
                    <a:pt x="17860" y="7505"/>
                    <a:pt x="17479" y="4909"/>
                    <a:pt x="17467" y="4802"/>
                  </a:cubicBezTo>
                  <a:cubicBezTo>
                    <a:pt x="17431" y="4624"/>
                    <a:pt x="17324" y="4457"/>
                    <a:pt x="17169" y="4373"/>
                  </a:cubicBezTo>
                  <a:lnTo>
                    <a:pt x="9073" y="63"/>
                  </a:lnTo>
                  <a:cubicBezTo>
                    <a:pt x="8990" y="22"/>
                    <a:pt x="8903" y="1"/>
                    <a:pt x="8819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3555500" y="3445575"/>
              <a:ext cx="281000" cy="220375"/>
            </a:xfrm>
            <a:custGeom>
              <a:rect b="b" l="l" r="r" t="t"/>
              <a:pathLst>
                <a:path extrusionOk="0" h="8815" w="11240">
                  <a:moveTo>
                    <a:pt x="3230" y="0"/>
                  </a:moveTo>
                  <a:cubicBezTo>
                    <a:pt x="2930" y="0"/>
                    <a:pt x="2613" y="42"/>
                    <a:pt x="2286" y="140"/>
                  </a:cubicBezTo>
                  <a:cubicBezTo>
                    <a:pt x="488" y="676"/>
                    <a:pt x="0" y="3319"/>
                    <a:pt x="1286" y="5415"/>
                  </a:cubicBezTo>
                  <a:cubicBezTo>
                    <a:pt x="1488" y="5748"/>
                    <a:pt x="1727" y="6058"/>
                    <a:pt x="1977" y="6355"/>
                  </a:cubicBezTo>
                  <a:cubicBezTo>
                    <a:pt x="3084" y="7617"/>
                    <a:pt x="4608" y="8570"/>
                    <a:pt x="5394" y="8784"/>
                  </a:cubicBezTo>
                  <a:cubicBezTo>
                    <a:pt x="5461" y="8799"/>
                    <a:pt x="5539" y="8814"/>
                    <a:pt x="5617" y="8814"/>
                  </a:cubicBezTo>
                  <a:cubicBezTo>
                    <a:pt x="5662" y="8814"/>
                    <a:pt x="5707" y="8809"/>
                    <a:pt x="5751" y="8796"/>
                  </a:cubicBezTo>
                  <a:cubicBezTo>
                    <a:pt x="6715" y="8594"/>
                    <a:pt x="8906" y="7308"/>
                    <a:pt x="10013" y="5653"/>
                  </a:cubicBezTo>
                  <a:cubicBezTo>
                    <a:pt x="11240" y="3867"/>
                    <a:pt x="11121" y="1593"/>
                    <a:pt x="9835" y="628"/>
                  </a:cubicBezTo>
                  <a:cubicBezTo>
                    <a:pt x="9656" y="497"/>
                    <a:pt x="9466" y="390"/>
                    <a:pt x="9263" y="319"/>
                  </a:cubicBezTo>
                  <a:cubicBezTo>
                    <a:pt x="8887" y="188"/>
                    <a:pt x="8520" y="133"/>
                    <a:pt x="8173" y="133"/>
                  </a:cubicBezTo>
                  <a:cubicBezTo>
                    <a:pt x="6936" y="133"/>
                    <a:pt x="5955" y="830"/>
                    <a:pt x="5751" y="1295"/>
                  </a:cubicBezTo>
                  <a:cubicBezTo>
                    <a:pt x="5548" y="801"/>
                    <a:pt x="4541" y="0"/>
                    <a:pt x="3230" y="0"/>
                  </a:cubicBez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3644800" y="3504125"/>
              <a:ext cx="105675" cy="105100"/>
            </a:xfrm>
            <a:custGeom>
              <a:rect b="b" l="l" r="r" t="t"/>
              <a:pathLst>
                <a:path extrusionOk="0" h="4204" w="4227">
                  <a:moveTo>
                    <a:pt x="1536" y="1"/>
                  </a:moveTo>
                  <a:cubicBezTo>
                    <a:pt x="1429" y="1"/>
                    <a:pt x="1357" y="72"/>
                    <a:pt x="1345" y="179"/>
                  </a:cubicBezTo>
                  <a:lnTo>
                    <a:pt x="1310" y="1263"/>
                  </a:lnTo>
                  <a:lnTo>
                    <a:pt x="226" y="1227"/>
                  </a:lnTo>
                  <a:cubicBezTo>
                    <a:pt x="119" y="1227"/>
                    <a:pt x="48" y="1310"/>
                    <a:pt x="36" y="1406"/>
                  </a:cubicBezTo>
                  <a:lnTo>
                    <a:pt x="0" y="2680"/>
                  </a:lnTo>
                  <a:cubicBezTo>
                    <a:pt x="0" y="2775"/>
                    <a:pt x="71" y="2858"/>
                    <a:pt x="179" y="2870"/>
                  </a:cubicBezTo>
                  <a:lnTo>
                    <a:pt x="1262" y="2894"/>
                  </a:lnTo>
                  <a:lnTo>
                    <a:pt x="1250" y="3989"/>
                  </a:lnTo>
                  <a:cubicBezTo>
                    <a:pt x="1250" y="4085"/>
                    <a:pt x="1322" y="4168"/>
                    <a:pt x="1429" y="4180"/>
                  </a:cubicBezTo>
                  <a:lnTo>
                    <a:pt x="2691" y="4204"/>
                  </a:lnTo>
                  <a:cubicBezTo>
                    <a:pt x="2798" y="4204"/>
                    <a:pt x="2869" y="4132"/>
                    <a:pt x="2893" y="4025"/>
                  </a:cubicBezTo>
                  <a:lnTo>
                    <a:pt x="2917" y="2942"/>
                  </a:lnTo>
                  <a:lnTo>
                    <a:pt x="4001" y="2977"/>
                  </a:lnTo>
                  <a:cubicBezTo>
                    <a:pt x="4108" y="2977"/>
                    <a:pt x="4179" y="2894"/>
                    <a:pt x="4203" y="2799"/>
                  </a:cubicBezTo>
                  <a:lnTo>
                    <a:pt x="4227" y="1525"/>
                  </a:lnTo>
                  <a:cubicBezTo>
                    <a:pt x="4215" y="1430"/>
                    <a:pt x="4143" y="1334"/>
                    <a:pt x="4036" y="1334"/>
                  </a:cubicBezTo>
                  <a:lnTo>
                    <a:pt x="2953" y="1310"/>
                  </a:lnTo>
                  <a:lnTo>
                    <a:pt x="2977" y="215"/>
                  </a:lnTo>
                  <a:cubicBezTo>
                    <a:pt x="2977" y="120"/>
                    <a:pt x="2905" y="36"/>
                    <a:pt x="2798" y="25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3374600" y="3042475"/>
              <a:ext cx="62750" cy="61775"/>
            </a:xfrm>
            <a:custGeom>
              <a:rect b="b" l="l" r="r" t="t"/>
              <a:pathLst>
                <a:path extrusionOk="0" h="2471" w="2510">
                  <a:moveTo>
                    <a:pt x="1297" y="0"/>
                  </a:moveTo>
                  <a:cubicBezTo>
                    <a:pt x="1092" y="0"/>
                    <a:pt x="864" y="77"/>
                    <a:pt x="664" y="322"/>
                  </a:cubicBezTo>
                  <a:cubicBezTo>
                    <a:pt x="1" y="1129"/>
                    <a:pt x="803" y="2471"/>
                    <a:pt x="1789" y="2471"/>
                  </a:cubicBezTo>
                  <a:cubicBezTo>
                    <a:pt x="2024" y="2471"/>
                    <a:pt x="2270" y="2394"/>
                    <a:pt x="2509" y="2215"/>
                  </a:cubicBezTo>
                  <a:lnTo>
                    <a:pt x="1926" y="215"/>
                  </a:lnTo>
                  <a:cubicBezTo>
                    <a:pt x="1926" y="215"/>
                    <a:pt x="1642" y="0"/>
                    <a:pt x="1297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3398025" y="3064500"/>
              <a:ext cx="29800" cy="21450"/>
            </a:xfrm>
            <a:custGeom>
              <a:rect b="b" l="l" r="r" t="t"/>
              <a:pathLst>
                <a:path extrusionOk="0" h="858" w="1192">
                  <a:moveTo>
                    <a:pt x="53" y="0"/>
                  </a:moveTo>
                  <a:cubicBezTo>
                    <a:pt x="51" y="0"/>
                    <a:pt x="49" y="0"/>
                    <a:pt x="48" y="0"/>
                  </a:cubicBezTo>
                  <a:cubicBezTo>
                    <a:pt x="25" y="0"/>
                    <a:pt x="1" y="36"/>
                    <a:pt x="1" y="60"/>
                  </a:cubicBezTo>
                  <a:cubicBezTo>
                    <a:pt x="1" y="96"/>
                    <a:pt x="36" y="107"/>
                    <a:pt x="60" y="107"/>
                  </a:cubicBezTo>
                  <a:cubicBezTo>
                    <a:pt x="61" y="107"/>
                    <a:pt x="63" y="107"/>
                    <a:pt x="65" y="107"/>
                  </a:cubicBezTo>
                  <a:cubicBezTo>
                    <a:pt x="135" y="107"/>
                    <a:pt x="728" y="119"/>
                    <a:pt x="1108" y="822"/>
                  </a:cubicBezTo>
                  <a:cubicBezTo>
                    <a:pt x="1120" y="834"/>
                    <a:pt x="1132" y="846"/>
                    <a:pt x="1156" y="846"/>
                  </a:cubicBezTo>
                  <a:lnTo>
                    <a:pt x="1168" y="858"/>
                  </a:lnTo>
                  <a:cubicBezTo>
                    <a:pt x="1179" y="834"/>
                    <a:pt x="1191" y="810"/>
                    <a:pt x="1179" y="774"/>
                  </a:cubicBezTo>
                  <a:cubicBezTo>
                    <a:pt x="787" y="11"/>
                    <a:pt x="124" y="0"/>
                    <a:pt x="53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3587925" y="3043525"/>
              <a:ext cx="60825" cy="60675"/>
            </a:xfrm>
            <a:custGeom>
              <a:rect b="b" l="l" r="r" t="t"/>
              <a:pathLst>
                <a:path extrusionOk="0" h="2427" w="2433">
                  <a:moveTo>
                    <a:pt x="1179" y="0"/>
                  </a:moveTo>
                  <a:cubicBezTo>
                    <a:pt x="841" y="0"/>
                    <a:pt x="561" y="220"/>
                    <a:pt x="561" y="220"/>
                  </a:cubicBezTo>
                  <a:lnTo>
                    <a:pt x="1" y="2173"/>
                  </a:lnTo>
                  <a:cubicBezTo>
                    <a:pt x="234" y="2351"/>
                    <a:pt x="474" y="2427"/>
                    <a:pt x="704" y="2427"/>
                  </a:cubicBezTo>
                  <a:cubicBezTo>
                    <a:pt x="1658" y="2427"/>
                    <a:pt x="2432" y="1114"/>
                    <a:pt x="1799" y="327"/>
                  </a:cubicBezTo>
                  <a:cubicBezTo>
                    <a:pt x="1603" y="78"/>
                    <a:pt x="1381" y="0"/>
                    <a:pt x="1179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3596875" y="3064500"/>
              <a:ext cx="28300" cy="21150"/>
            </a:xfrm>
            <a:custGeom>
              <a:rect b="b" l="l" r="r" t="t"/>
              <a:pathLst>
                <a:path extrusionOk="0" h="846" w="1132">
                  <a:moveTo>
                    <a:pt x="1080" y="0"/>
                  </a:moveTo>
                  <a:cubicBezTo>
                    <a:pt x="1023" y="0"/>
                    <a:pt x="417" y="11"/>
                    <a:pt x="12" y="774"/>
                  </a:cubicBezTo>
                  <a:cubicBezTo>
                    <a:pt x="0" y="810"/>
                    <a:pt x="0" y="834"/>
                    <a:pt x="24" y="846"/>
                  </a:cubicBezTo>
                  <a:lnTo>
                    <a:pt x="60" y="846"/>
                  </a:lnTo>
                  <a:cubicBezTo>
                    <a:pt x="72" y="846"/>
                    <a:pt x="83" y="834"/>
                    <a:pt x="83" y="822"/>
                  </a:cubicBezTo>
                  <a:cubicBezTo>
                    <a:pt x="476" y="107"/>
                    <a:pt x="1036" y="107"/>
                    <a:pt x="1072" y="107"/>
                  </a:cubicBezTo>
                  <a:cubicBezTo>
                    <a:pt x="1096" y="107"/>
                    <a:pt x="1131" y="96"/>
                    <a:pt x="1131" y="60"/>
                  </a:cubicBezTo>
                  <a:cubicBezTo>
                    <a:pt x="1131" y="36"/>
                    <a:pt x="1119" y="0"/>
                    <a:pt x="1084" y="0"/>
                  </a:cubicBezTo>
                  <a:cubicBezTo>
                    <a:pt x="1083" y="0"/>
                    <a:pt x="1082" y="0"/>
                    <a:pt x="1080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37"/>
            <p:cNvSpPr/>
            <p:nvPr/>
          </p:nvSpPr>
          <p:spPr>
            <a:xfrm>
              <a:off x="3403675" y="2893050"/>
              <a:ext cx="220300" cy="219100"/>
            </a:xfrm>
            <a:custGeom>
              <a:rect b="b" l="l" r="r" t="t"/>
              <a:pathLst>
                <a:path extrusionOk="0" h="8764" w="8812">
                  <a:moveTo>
                    <a:pt x="4406" y="0"/>
                  </a:moveTo>
                  <a:cubicBezTo>
                    <a:pt x="1644" y="0"/>
                    <a:pt x="1" y="2072"/>
                    <a:pt x="1" y="4453"/>
                  </a:cubicBezTo>
                  <a:cubicBezTo>
                    <a:pt x="1" y="6834"/>
                    <a:pt x="1977" y="8763"/>
                    <a:pt x="4406" y="8763"/>
                  </a:cubicBezTo>
                  <a:cubicBezTo>
                    <a:pt x="6847" y="8763"/>
                    <a:pt x="8812" y="6834"/>
                    <a:pt x="8812" y="4453"/>
                  </a:cubicBezTo>
                  <a:cubicBezTo>
                    <a:pt x="8812" y="2072"/>
                    <a:pt x="7121" y="0"/>
                    <a:pt x="4406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3460250" y="3132650"/>
              <a:ext cx="97650" cy="132925"/>
            </a:xfrm>
            <a:custGeom>
              <a:rect b="b" l="l" r="r" t="t"/>
              <a:pathLst>
                <a:path extrusionOk="0" h="5317" w="3906">
                  <a:moveTo>
                    <a:pt x="3441" y="1"/>
                  </a:moveTo>
                  <a:lnTo>
                    <a:pt x="572" y="120"/>
                  </a:lnTo>
                  <a:lnTo>
                    <a:pt x="274" y="5132"/>
                  </a:lnTo>
                  <a:lnTo>
                    <a:pt x="0" y="5156"/>
                  </a:lnTo>
                  <a:cubicBezTo>
                    <a:pt x="566" y="5263"/>
                    <a:pt x="1229" y="5317"/>
                    <a:pt x="1893" y="5317"/>
                  </a:cubicBezTo>
                  <a:cubicBezTo>
                    <a:pt x="2557" y="5317"/>
                    <a:pt x="3221" y="5263"/>
                    <a:pt x="3786" y="5156"/>
                  </a:cubicBezTo>
                  <a:lnTo>
                    <a:pt x="3905" y="5120"/>
                  </a:lnTo>
                  <a:lnTo>
                    <a:pt x="3441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3476625" y="3144575"/>
              <a:ext cx="74425" cy="44650"/>
            </a:xfrm>
            <a:custGeom>
              <a:rect b="b" l="l" r="r" t="t"/>
              <a:pathLst>
                <a:path extrusionOk="0" h="1786" w="2977">
                  <a:moveTo>
                    <a:pt x="2834" y="0"/>
                  </a:moveTo>
                  <a:lnTo>
                    <a:pt x="0" y="369"/>
                  </a:lnTo>
                  <a:cubicBezTo>
                    <a:pt x="107" y="429"/>
                    <a:pt x="2977" y="1786"/>
                    <a:pt x="2977" y="1786"/>
                  </a:cubicBezTo>
                  <a:lnTo>
                    <a:pt x="2834" y="0"/>
                  </a:lnTo>
                  <a:close/>
                </a:path>
              </a:pathLst>
            </a:custGeom>
            <a:solidFill>
              <a:srgbClr val="1F0C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3410225" y="2919250"/>
              <a:ext cx="207300" cy="242325"/>
            </a:xfrm>
            <a:custGeom>
              <a:rect b="b" l="l" r="r" t="t"/>
              <a:pathLst>
                <a:path extrusionOk="0" h="9693" w="8292">
                  <a:moveTo>
                    <a:pt x="4132" y="0"/>
                  </a:moveTo>
                  <a:cubicBezTo>
                    <a:pt x="811" y="12"/>
                    <a:pt x="561" y="3310"/>
                    <a:pt x="561" y="3310"/>
                  </a:cubicBezTo>
                  <a:cubicBezTo>
                    <a:pt x="561" y="3310"/>
                    <a:pt x="1" y="9620"/>
                    <a:pt x="4001" y="9692"/>
                  </a:cubicBezTo>
                  <a:cubicBezTo>
                    <a:pt x="4033" y="9692"/>
                    <a:pt x="4064" y="9693"/>
                    <a:pt x="4095" y="9693"/>
                  </a:cubicBezTo>
                  <a:cubicBezTo>
                    <a:pt x="8292" y="9693"/>
                    <a:pt x="7764" y="3310"/>
                    <a:pt x="7764" y="3310"/>
                  </a:cubicBezTo>
                  <a:cubicBezTo>
                    <a:pt x="7764" y="3310"/>
                    <a:pt x="7728" y="0"/>
                    <a:pt x="4132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37"/>
            <p:cNvSpPr/>
            <p:nvPr/>
          </p:nvSpPr>
          <p:spPr>
            <a:xfrm>
              <a:off x="3499525" y="3057950"/>
              <a:ext cx="14325" cy="24425"/>
            </a:xfrm>
            <a:custGeom>
              <a:rect b="b" l="l" r="r" t="t"/>
              <a:pathLst>
                <a:path extrusionOk="0" h="977" w="573">
                  <a:moveTo>
                    <a:pt x="489" y="0"/>
                  </a:moveTo>
                  <a:cubicBezTo>
                    <a:pt x="465" y="12"/>
                    <a:pt x="453" y="24"/>
                    <a:pt x="453" y="36"/>
                  </a:cubicBezTo>
                  <a:lnTo>
                    <a:pt x="501" y="905"/>
                  </a:lnTo>
                  <a:lnTo>
                    <a:pt x="37" y="905"/>
                  </a:lnTo>
                  <a:cubicBezTo>
                    <a:pt x="25" y="905"/>
                    <a:pt x="1" y="917"/>
                    <a:pt x="1" y="929"/>
                  </a:cubicBezTo>
                  <a:cubicBezTo>
                    <a:pt x="1" y="953"/>
                    <a:pt x="25" y="965"/>
                    <a:pt x="37" y="965"/>
                  </a:cubicBezTo>
                  <a:lnTo>
                    <a:pt x="525" y="977"/>
                  </a:lnTo>
                  <a:cubicBezTo>
                    <a:pt x="548" y="977"/>
                    <a:pt x="560" y="965"/>
                    <a:pt x="560" y="965"/>
                  </a:cubicBezTo>
                  <a:cubicBezTo>
                    <a:pt x="572" y="953"/>
                    <a:pt x="572" y="953"/>
                    <a:pt x="572" y="941"/>
                  </a:cubicBezTo>
                  <a:lnTo>
                    <a:pt x="525" y="24"/>
                  </a:lnTo>
                  <a:cubicBezTo>
                    <a:pt x="513" y="12"/>
                    <a:pt x="501" y="0"/>
                    <a:pt x="489" y="0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37"/>
            <p:cNvSpPr/>
            <p:nvPr/>
          </p:nvSpPr>
          <p:spPr>
            <a:xfrm>
              <a:off x="3427800" y="3003775"/>
              <a:ext cx="72950" cy="71750"/>
            </a:xfrm>
            <a:custGeom>
              <a:rect b="b" l="l" r="r" t="t"/>
              <a:pathLst>
                <a:path extrusionOk="0" h="2870" w="2918">
                  <a:moveTo>
                    <a:pt x="1465" y="108"/>
                  </a:moveTo>
                  <a:cubicBezTo>
                    <a:pt x="2203" y="108"/>
                    <a:pt x="2822" y="703"/>
                    <a:pt x="2822" y="1441"/>
                  </a:cubicBezTo>
                  <a:cubicBezTo>
                    <a:pt x="2822" y="2167"/>
                    <a:pt x="2203" y="2763"/>
                    <a:pt x="1465" y="2763"/>
                  </a:cubicBezTo>
                  <a:cubicBezTo>
                    <a:pt x="715" y="2763"/>
                    <a:pt x="108" y="2167"/>
                    <a:pt x="108" y="1441"/>
                  </a:cubicBezTo>
                  <a:cubicBezTo>
                    <a:pt x="108" y="703"/>
                    <a:pt x="715" y="108"/>
                    <a:pt x="1465" y="108"/>
                  </a:cubicBezTo>
                  <a:close/>
                  <a:moveTo>
                    <a:pt x="1465" y="0"/>
                  </a:moveTo>
                  <a:cubicBezTo>
                    <a:pt x="655" y="0"/>
                    <a:pt x="0" y="643"/>
                    <a:pt x="0" y="1441"/>
                  </a:cubicBezTo>
                  <a:cubicBezTo>
                    <a:pt x="0" y="2227"/>
                    <a:pt x="655" y="2870"/>
                    <a:pt x="1465" y="2870"/>
                  </a:cubicBezTo>
                  <a:cubicBezTo>
                    <a:pt x="2263" y="2870"/>
                    <a:pt x="2917" y="2227"/>
                    <a:pt x="2917" y="1441"/>
                  </a:cubicBezTo>
                  <a:cubicBezTo>
                    <a:pt x="2917" y="643"/>
                    <a:pt x="2263" y="0"/>
                    <a:pt x="1465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37"/>
            <p:cNvSpPr/>
            <p:nvPr/>
          </p:nvSpPr>
          <p:spPr>
            <a:xfrm>
              <a:off x="3515600" y="3003775"/>
              <a:ext cx="72950" cy="71750"/>
            </a:xfrm>
            <a:custGeom>
              <a:rect b="b" l="l" r="r" t="t"/>
              <a:pathLst>
                <a:path extrusionOk="0" h="2870" w="2918">
                  <a:moveTo>
                    <a:pt x="1465" y="108"/>
                  </a:moveTo>
                  <a:cubicBezTo>
                    <a:pt x="2203" y="108"/>
                    <a:pt x="2823" y="703"/>
                    <a:pt x="2823" y="1441"/>
                  </a:cubicBezTo>
                  <a:cubicBezTo>
                    <a:pt x="2823" y="2167"/>
                    <a:pt x="2203" y="2763"/>
                    <a:pt x="1465" y="2763"/>
                  </a:cubicBezTo>
                  <a:cubicBezTo>
                    <a:pt x="715" y="2763"/>
                    <a:pt x="108" y="2167"/>
                    <a:pt x="108" y="1441"/>
                  </a:cubicBezTo>
                  <a:cubicBezTo>
                    <a:pt x="108" y="703"/>
                    <a:pt x="715" y="108"/>
                    <a:pt x="1465" y="108"/>
                  </a:cubicBezTo>
                  <a:close/>
                  <a:moveTo>
                    <a:pt x="1465" y="0"/>
                  </a:moveTo>
                  <a:cubicBezTo>
                    <a:pt x="656" y="0"/>
                    <a:pt x="1" y="643"/>
                    <a:pt x="1" y="1441"/>
                  </a:cubicBezTo>
                  <a:cubicBezTo>
                    <a:pt x="1" y="2227"/>
                    <a:pt x="656" y="2870"/>
                    <a:pt x="1465" y="2870"/>
                  </a:cubicBezTo>
                  <a:cubicBezTo>
                    <a:pt x="2263" y="2870"/>
                    <a:pt x="2918" y="2227"/>
                    <a:pt x="2918" y="1441"/>
                  </a:cubicBezTo>
                  <a:cubicBezTo>
                    <a:pt x="2918" y="643"/>
                    <a:pt x="2263" y="0"/>
                    <a:pt x="1465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37"/>
            <p:cNvSpPr/>
            <p:nvPr/>
          </p:nvSpPr>
          <p:spPr>
            <a:xfrm>
              <a:off x="3498350" y="3038600"/>
              <a:ext cx="19650" cy="2100"/>
            </a:xfrm>
            <a:custGeom>
              <a:rect b="b" l="l" r="r" t="t"/>
              <a:pathLst>
                <a:path extrusionOk="0" h="84" w="786">
                  <a:moveTo>
                    <a:pt x="36" y="0"/>
                  </a:moveTo>
                  <a:cubicBezTo>
                    <a:pt x="24" y="0"/>
                    <a:pt x="0" y="24"/>
                    <a:pt x="0" y="48"/>
                  </a:cubicBezTo>
                  <a:cubicBezTo>
                    <a:pt x="0" y="60"/>
                    <a:pt x="12" y="84"/>
                    <a:pt x="36" y="84"/>
                  </a:cubicBezTo>
                  <a:lnTo>
                    <a:pt x="738" y="84"/>
                  </a:lnTo>
                  <a:cubicBezTo>
                    <a:pt x="774" y="84"/>
                    <a:pt x="786" y="60"/>
                    <a:pt x="786" y="48"/>
                  </a:cubicBezTo>
                  <a:cubicBezTo>
                    <a:pt x="786" y="24"/>
                    <a:pt x="774" y="0"/>
                    <a:pt x="738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37"/>
            <p:cNvSpPr/>
            <p:nvPr/>
          </p:nvSpPr>
          <p:spPr>
            <a:xfrm>
              <a:off x="3541800" y="3035925"/>
              <a:ext cx="17000" cy="17275"/>
            </a:xfrm>
            <a:custGeom>
              <a:rect b="b" l="l" r="r" t="t"/>
              <a:pathLst>
                <a:path extrusionOk="0" h="691" w="680">
                  <a:moveTo>
                    <a:pt x="346" y="0"/>
                  </a:moveTo>
                  <a:cubicBezTo>
                    <a:pt x="143" y="0"/>
                    <a:pt x="0" y="155"/>
                    <a:pt x="0" y="346"/>
                  </a:cubicBezTo>
                  <a:cubicBezTo>
                    <a:pt x="0" y="536"/>
                    <a:pt x="167" y="691"/>
                    <a:pt x="346" y="691"/>
                  </a:cubicBezTo>
                  <a:cubicBezTo>
                    <a:pt x="536" y="691"/>
                    <a:pt x="679" y="524"/>
                    <a:pt x="679" y="346"/>
                  </a:cubicBezTo>
                  <a:cubicBezTo>
                    <a:pt x="679" y="155"/>
                    <a:pt x="512" y="0"/>
                    <a:pt x="346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37"/>
            <p:cNvSpPr/>
            <p:nvPr/>
          </p:nvSpPr>
          <p:spPr>
            <a:xfrm>
              <a:off x="3456675" y="3036200"/>
              <a:ext cx="16975" cy="17300"/>
            </a:xfrm>
            <a:custGeom>
              <a:rect b="b" l="l" r="r" t="t"/>
              <a:pathLst>
                <a:path extrusionOk="0" h="692" w="679">
                  <a:moveTo>
                    <a:pt x="314" y="1"/>
                  </a:moveTo>
                  <a:cubicBezTo>
                    <a:pt x="134" y="1"/>
                    <a:pt x="0" y="162"/>
                    <a:pt x="0" y="346"/>
                  </a:cubicBezTo>
                  <a:cubicBezTo>
                    <a:pt x="0" y="537"/>
                    <a:pt x="155" y="692"/>
                    <a:pt x="334" y="692"/>
                  </a:cubicBezTo>
                  <a:cubicBezTo>
                    <a:pt x="524" y="692"/>
                    <a:pt x="679" y="525"/>
                    <a:pt x="679" y="346"/>
                  </a:cubicBezTo>
                  <a:cubicBezTo>
                    <a:pt x="679" y="156"/>
                    <a:pt x="512" y="1"/>
                    <a:pt x="334" y="1"/>
                  </a:cubicBezTo>
                  <a:cubicBezTo>
                    <a:pt x="327" y="1"/>
                    <a:pt x="321" y="1"/>
                    <a:pt x="314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37"/>
            <p:cNvSpPr/>
            <p:nvPr/>
          </p:nvSpPr>
          <p:spPr>
            <a:xfrm>
              <a:off x="3432250" y="2974550"/>
              <a:ext cx="56300" cy="22225"/>
            </a:xfrm>
            <a:custGeom>
              <a:rect b="b" l="l" r="r" t="t"/>
              <a:pathLst>
                <a:path extrusionOk="0" h="889" w="2252">
                  <a:moveTo>
                    <a:pt x="1468" y="0"/>
                  </a:moveTo>
                  <a:cubicBezTo>
                    <a:pt x="1437" y="0"/>
                    <a:pt x="1404" y="1"/>
                    <a:pt x="1370" y="3"/>
                  </a:cubicBezTo>
                  <a:cubicBezTo>
                    <a:pt x="834" y="15"/>
                    <a:pt x="263" y="348"/>
                    <a:pt x="96" y="491"/>
                  </a:cubicBezTo>
                  <a:cubicBezTo>
                    <a:pt x="25" y="550"/>
                    <a:pt x="1" y="657"/>
                    <a:pt x="61" y="741"/>
                  </a:cubicBezTo>
                  <a:cubicBezTo>
                    <a:pt x="132" y="832"/>
                    <a:pt x="246" y="889"/>
                    <a:pt x="374" y="889"/>
                  </a:cubicBezTo>
                  <a:cubicBezTo>
                    <a:pt x="396" y="889"/>
                    <a:pt x="419" y="887"/>
                    <a:pt x="442" y="884"/>
                  </a:cubicBezTo>
                  <a:cubicBezTo>
                    <a:pt x="692" y="824"/>
                    <a:pt x="1227" y="705"/>
                    <a:pt x="1668" y="705"/>
                  </a:cubicBezTo>
                  <a:cubicBezTo>
                    <a:pt x="2251" y="681"/>
                    <a:pt x="2144" y="312"/>
                    <a:pt x="2144" y="312"/>
                  </a:cubicBezTo>
                  <a:cubicBezTo>
                    <a:pt x="2144" y="312"/>
                    <a:pt x="2069" y="0"/>
                    <a:pt x="1468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37"/>
            <p:cNvSpPr/>
            <p:nvPr/>
          </p:nvSpPr>
          <p:spPr>
            <a:xfrm>
              <a:off x="3527500" y="2974575"/>
              <a:ext cx="56300" cy="22200"/>
            </a:xfrm>
            <a:custGeom>
              <a:rect b="b" l="l" r="r" t="t"/>
              <a:pathLst>
                <a:path extrusionOk="0" h="888" w="2252">
                  <a:moveTo>
                    <a:pt x="814" y="0"/>
                  </a:moveTo>
                  <a:cubicBezTo>
                    <a:pt x="197" y="0"/>
                    <a:pt x="108" y="311"/>
                    <a:pt x="108" y="311"/>
                  </a:cubicBezTo>
                  <a:cubicBezTo>
                    <a:pt x="108" y="311"/>
                    <a:pt x="1" y="680"/>
                    <a:pt x="584" y="704"/>
                  </a:cubicBezTo>
                  <a:cubicBezTo>
                    <a:pt x="1037" y="704"/>
                    <a:pt x="1573" y="823"/>
                    <a:pt x="1823" y="883"/>
                  </a:cubicBezTo>
                  <a:cubicBezTo>
                    <a:pt x="1844" y="886"/>
                    <a:pt x="1865" y="888"/>
                    <a:pt x="1886" y="888"/>
                  </a:cubicBezTo>
                  <a:cubicBezTo>
                    <a:pt x="2009" y="888"/>
                    <a:pt x="2131" y="831"/>
                    <a:pt x="2192" y="740"/>
                  </a:cubicBezTo>
                  <a:cubicBezTo>
                    <a:pt x="2251" y="656"/>
                    <a:pt x="2239" y="549"/>
                    <a:pt x="2156" y="490"/>
                  </a:cubicBezTo>
                  <a:cubicBezTo>
                    <a:pt x="2001" y="347"/>
                    <a:pt x="1418" y="14"/>
                    <a:pt x="882" y="2"/>
                  </a:cubicBezTo>
                  <a:cubicBezTo>
                    <a:pt x="859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37"/>
            <p:cNvSpPr/>
            <p:nvPr/>
          </p:nvSpPr>
          <p:spPr>
            <a:xfrm>
              <a:off x="3437325" y="3065975"/>
              <a:ext cx="150350" cy="97625"/>
            </a:xfrm>
            <a:custGeom>
              <a:rect b="b" l="l" r="r" t="t"/>
              <a:pathLst>
                <a:path extrusionOk="0" h="3905" w="6014">
                  <a:moveTo>
                    <a:pt x="2715" y="1"/>
                  </a:moveTo>
                  <a:lnTo>
                    <a:pt x="191" y="572"/>
                  </a:lnTo>
                  <a:cubicBezTo>
                    <a:pt x="191" y="572"/>
                    <a:pt x="0" y="2025"/>
                    <a:pt x="667" y="2858"/>
                  </a:cubicBezTo>
                  <a:cubicBezTo>
                    <a:pt x="1278" y="3611"/>
                    <a:pt x="2108" y="3905"/>
                    <a:pt x="2916" y="3905"/>
                  </a:cubicBezTo>
                  <a:cubicBezTo>
                    <a:pt x="4011" y="3905"/>
                    <a:pt x="5066" y="3363"/>
                    <a:pt x="5477" y="2692"/>
                  </a:cubicBezTo>
                  <a:cubicBezTo>
                    <a:pt x="5477" y="2692"/>
                    <a:pt x="6013" y="1834"/>
                    <a:pt x="5834" y="584"/>
                  </a:cubicBezTo>
                  <a:lnTo>
                    <a:pt x="2715" y="1"/>
                  </a:lnTo>
                  <a:close/>
                </a:path>
              </a:pathLst>
            </a:custGeom>
            <a:solidFill>
              <a:srgbClr val="FAFF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37"/>
            <p:cNvSpPr/>
            <p:nvPr/>
          </p:nvSpPr>
          <p:spPr>
            <a:xfrm>
              <a:off x="3426900" y="3065400"/>
              <a:ext cx="35150" cy="29775"/>
            </a:xfrm>
            <a:custGeom>
              <a:rect b="b" l="l" r="r" t="t"/>
              <a:pathLst>
                <a:path extrusionOk="0" h="1191" w="1406">
                  <a:moveTo>
                    <a:pt x="1" y="0"/>
                  </a:moveTo>
                  <a:lnTo>
                    <a:pt x="24" y="298"/>
                  </a:lnTo>
                  <a:lnTo>
                    <a:pt x="1275" y="1191"/>
                  </a:lnTo>
                  <a:lnTo>
                    <a:pt x="1406" y="10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FF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37"/>
            <p:cNvSpPr/>
            <p:nvPr/>
          </p:nvSpPr>
          <p:spPr>
            <a:xfrm>
              <a:off x="3560250" y="3063900"/>
              <a:ext cx="41100" cy="31575"/>
            </a:xfrm>
            <a:custGeom>
              <a:rect b="b" l="l" r="r" t="t"/>
              <a:pathLst>
                <a:path extrusionOk="0" h="1263" w="1644">
                  <a:moveTo>
                    <a:pt x="1644" y="0"/>
                  </a:moveTo>
                  <a:lnTo>
                    <a:pt x="1" y="1084"/>
                  </a:lnTo>
                  <a:lnTo>
                    <a:pt x="120" y="1263"/>
                  </a:lnTo>
                  <a:lnTo>
                    <a:pt x="1584" y="298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FAFF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37"/>
            <p:cNvSpPr/>
            <p:nvPr/>
          </p:nvSpPr>
          <p:spPr>
            <a:xfrm>
              <a:off x="3565325" y="2938000"/>
              <a:ext cx="45850" cy="73525"/>
            </a:xfrm>
            <a:custGeom>
              <a:rect b="b" l="l" r="r" t="t"/>
              <a:pathLst>
                <a:path extrusionOk="0" h="2941" w="1834">
                  <a:moveTo>
                    <a:pt x="905" y="0"/>
                  </a:moveTo>
                  <a:cubicBezTo>
                    <a:pt x="905" y="0"/>
                    <a:pt x="0" y="1762"/>
                    <a:pt x="1834" y="2941"/>
                  </a:cubicBezTo>
                  <a:lnTo>
                    <a:pt x="1572" y="953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37"/>
            <p:cNvSpPr/>
            <p:nvPr/>
          </p:nvSpPr>
          <p:spPr>
            <a:xfrm>
              <a:off x="3385225" y="2865075"/>
              <a:ext cx="206000" cy="98200"/>
            </a:xfrm>
            <a:custGeom>
              <a:rect b="b" l="l" r="r" t="t"/>
              <a:pathLst>
                <a:path extrusionOk="0" h="3928" w="8240">
                  <a:moveTo>
                    <a:pt x="2156" y="0"/>
                  </a:moveTo>
                  <a:cubicBezTo>
                    <a:pt x="965" y="0"/>
                    <a:pt x="1" y="834"/>
                    <a:pt x="1" y="1857"/>
                  </a:cubicBezTo>
                  <a:cubicBezTo>
                    <a:pt x="1" y="2203"/>
                    <a:pt x="96" y="2536"/>
                    <a:pt x="298" y="2810"/>
                  </a:cubicBezTo>
                  <a:cubicBezTo>
                    <a:pt x="394" y="3012"/>
                    <a:pt x="548" y="3155"/>
                    <a:pt x="751" y="3286"/>
                  </a:cubicBezTo>
                  <a:cubicBezTo>
                    <a:pt x="1072" y="3512"/>
                    <a:pt x="1453" y="3667"/>
                    <a:pt x="1870" y="3727"/>
                  </a:cubicBezTo>
                  <a:cubicBezTo>
                    <a:pt x="2544" y="3875"/>
                    <a:pt x="3345" y="3927"/>
                    <a:pt x="4144" y="3927"/>
                  </a:cubicBezTo>
                  <a:cubicBezTo>
                    <a:pt x="6115" y="3927"/>
                    <a:pt x="8073" y="3608"/>
                    <a:pt x="8073" y="3608"/>
                  </a:cubicBezTo>
                  <a:lnTo>
                    <a:pt x="8240" y="3191"/>
                  </a:lnTo>
                  <a:lnTo>
                    <a:pt x="5918" y="2060"/>
                  </a:lnTo>
                  <a:lnTo>
                    <a:pt x="5835" y="1893"/>
                  </a:lnTo>
                  <a:cubicBezTo>
                    <a:pt x="5787" y="1834"/>
                    <a:pt x="4978" y="1298"/>
                    <a:pt x="4001" y="893"/>
                  </a:cubicBezTo>
                  <a:cubicBezTo>
                    <a:pt x="3632" y="357"/>
                    <a:pt x="2942" y="0"/>
                    <a:pt x="2156" y="0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37"/>
            <p:cNvSpPr/>
            <p:nvPr/>
          </p:nvSpPr>
          <p:spPr>
            <a:xfrm>
              <a:off x="3442375" y="2873125"/>
              <a:ext cx="134875" cy="61925"/>
            </a:xfrm>
            <a:custGeom>
              <a:rect b="b" l="l" r="r" t="t"/>
              <a:pathLst>
                <a:path extrusionOk="0" h="2477" w="5395">
                  <a:moveTo>
                    <a:pt x="3342" y="1"/>
                  </a:moveTo>
                  <a:cubicBezTo>
                    <a:pt x="2023" y="1"/>
                    <a:pt x="1" y="1250"/>
                    <a:pt x="1" y="1250"/>
                  </a:cubicBezTo>
                  <a:lnTo>
                    <a:pt x="2787" y="2476"/>
                  </a:lnTo>
                  <a:cubicBezTo>
                    <a:pt x="3311" y="1643"/>
                    <a:pt x="5394" y="726"/>
                    <a:pt x="3882" y="95"/>
                  </a:cubicBezTo>
                  <a:cubicBezTo>
                    <a:pt x="3724" y="29"/>
                    <a:pt x="3541" y="1"/>
                    <a:pt x="3342" y="1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37"/>
            <p:cNvSpPr/>
            <p:nvPr/>
          </p:nvSpPr>
          <p:spPr>
            <a:xfrm>
              <a:off x="3535850" y="2897075"/>
              <a:ext cx="103000" cy="145125"/>
            </a:xfrm>
            <a:custGeom>
              <a:rect b="b" l="l" r="r" t="t"/>
              <a:pathLst>
                <a:path extrusionOk="0" h="5805" w="4120">
                  <a:moveTo>
                    <a:pt x="192" y="1"/>
                  </a:moveTo>
                  <a:cubicBezTo>
                    <a:pt x="67" y="1"/>
                    <a:pt x="0" y="6"/>
                    <a:pt x="0" y="6"/>
                  </a:cubicBezTo>
                  <a:lnTo>
                    <a:pt x="977" y="899"/>
                  </a:lnTo>
                  <a:lnTo>
                    <a:pt x="2620" y="2197"/>
                  </a:lnTo>
                  <a:lnTo>
                    <a:pt x="3239" y="5804"/>
                  </a:lnTo>
                  <a:cubicBezTo>
                    <a:pt x="3632" y="5078"/>
                    <a:pt x="3822" y="4292"/>
                    <a:pt x="3906" y="3566"/>
                  </a:cubicBezTo>
                  <a:cubicBezTo>
                    <a:pt x="4120" y="1875"/>
                    <a:pt x="2941" y="363"/>
                    <a:pt x="1251" y="89"/>
                  </a:cubicBezTo>
                  <a:cubicBezTo>
                    <a:pt x="767" y="15"/>
                    <a:pt x="399" y="1"/>
                    <a:pt x="192" y="1"/>
                  </a:cubicBez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37"/>
            <p:cNvSpPr/>
            <p:nvPr/>
          </p:nvSpPr>
          <p:spPr>
            <a:xfrm>
              <a:off x="3402200" y="2919825"/>
              <a:ext cx="44975" cy="84575"/>
            </a:xfrm>
            <a:custGeom>
              <a:rect b="b" l="l" r="r" t="t"/>
              <a:pathLst>
                <a:path extrusionOk="0" h="3383" w="1799">
                  <a:moveTo>
                    <a:pt x="989" y="1"/>
                  </a:moveTo>
                  <a:cubicBezTo>
                    <a:pt x="989" y="1"/>
                    <a:pt x="0" y="1180"/>
                    <a:pt x="72" y="3382"/>
                  </a:cubicBezTo>
                  <a:lnTo>
                    <a:pt x="1798" y="477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1E0B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9" name="Google Shape;889;p37"/>
          <p:cNvSpPr/>
          <p:nvPr/>
        </p:nvSpPr>
        <p:spPr>
          <a:xfrm>
            <a:off x="3277950" y="323500"/>
            <a:ext cx="44253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37">
            <a:hlinkClick action="ppaction://hlinksldjump" r:id="rId3"/>
          </p:cNvPr>
          <p:cNvSpPr/>
          <p:nvPr/>
        </p:nvSpPr>
        <p:spPr>
          <a:xfrm>
            <a:off x="7820196" y="323488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37">
            <a:hlinkClick action="ppaction://hlinksldjump" r:id="rId4"/>
          </p:cNvPr>
          <p:cNvSpPr/>
          <p:nvPr/>
        </p:nvSpPr>
        <p:spPr>
          <a:xfrm>
            <a:off x="7907887" y="412733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2" name="Google Shape;892;p37"/>
          <p:cNvGrpSpPr/>
          <p:nvPr/>
        </p:nvGrpSpPr>
        <p:grpSpPr>
          <a:xfrm>
            <a:off x="2353696" y="323450"/>
            <a:ext cx="807300" cy="357900"/>
            <a:chOff x="635421" y="421700"/>
            <a:chExt cx="807300" cy="357900"/>
          </a:xfrm>
        </p:grpSpPr>
        <p:sp>
          <p:nvSpPr>
            <p:cNvPr id="893" name="Google Shape;893;p37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37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37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37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897" name="Google Shape;897;p37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3357716" y="378759"/>
            <a:ext cx="639858" cy="2133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sign with white letters&#10;&#10;AI-generated content may be incorrect." id="898" name="Google Shape;898;p37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1308544" y="2348272"/>
            <a:ext cx="287532" cy="9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38"/>
          <p:cNvSpPr txBox="1"/>
          <p:nvPr>
            <p:ph idx="1" type="subTitle"/>
          </p:nvPr>
        </p:nvSpPr>
        <p:spPr>
          <a:xfrm>
            <a:off x="1037825" y="867366"/>
            <a:ext cx="4492500" cy="13235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SzPts val="2100"/>
              <a:buNone/>
            </a:pPr>
            <a:r>
              <a:rPr lang="en-GB" sz="1800">
                <a:solidFill>
                  <a:srgbClr val="009BDD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Any design preferences for the company (eg, stick to house identity) ?</a:t>
            </a:r>
            <a:endParaRPr/>
          </a:p>
        </p:txBody>
      </p:sp>
      <p:sp>
        <p:nvSpPr>
          <p:cNvPr id="904" name="Google Shape;904;p38"/>
          <p:cNvSpPr txBox="1"/>
          <p:nvPr>
            <p:ph idx="3" type="subTitle"/>
          </p:nvPr>
        </p:nvSpPr>
        <p:spPr>
          <a:xfrm>
            <a:off x="1047935" y="3608790"/>
            <a:ext cx="4492500" cy="80673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SzPts val="2100"/>
              <a:buNone/>
            </a:pPr>
            <a:r>
              <a:rPr lang="en-GB" sz="1600">
                <a:solidFill>
                  <a:srgbClr val="009BDD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Must haves for the software , what do you see as crucial for the success of the prototype?</a:t>
            </a:r>
            <a:endParaRPr/>
          </a:p>
        </p:txBody>
      </p:sp>
      <p:grpSp>
        <p:nvGrpSpPr>
          <p:cNvPr id="905" name="Google Shape;905;p38"/>
          <p:cNvGrpSpPr/>
          <p:nvPr/>
        </p:nvGrpSpPr>
        <p:grpSpPr>
          <a:xfrm flipH="1">
            <a:off x="6486914" y="450773"/>
            <a:ext cx="1937106" cy="4404087"/>
            <a:chOff x="-676289" y="1085464"/>
            <a:chExt cx="1922113" cy="4370001"/>
          </a:xfrm>
        </p:grpSpPr>
        <p:sp>
          <p:nvSpPr>
            <p:cNvPr id="906" name="Google Shape;906;p38"/>
            <p:cNvSpPr/>
            <p:nvPr/>
          </p:nvSpPr>
          <p:spPr>
            <a:xfrm>
              <a:off x="138328" y="1999096"/>
              <a:ext cx="763175" cy="643003"/>
            </a:xfrm>
            <a:custGeom>
              <a:rect b="b" l="l" r="r" t="t"/>
              <a:pathLst>
                <a:path extrusionOk="0" h="9050" w="10741">
                  <a:moveTo>
                    <a:pt x="2290" y="0"/>
                  </a:moveTo>
                  <a:cubicBezTo>
                    <a:pt x="1600" y="0"/>
                    <a:pt x="923" y="362"/>
                    <a:pt x="549" y="1022"/>
                  </a:cubicBezTo>
                  <a:cubicBezTo>
                    <a:pt x="1" y="1939"/>
                    <a:pt x="287" y="3117"/>
                    <a:pt x="1180" y="3713"/>
                  </a:cubicBezTo>
                  <a:lnTo>
                    <a:pt x="7847" y="8761"/>
                  </a:lnTo>
                  <a:cubicBezTo>
                    <a:pt x="8139" y="8957"/>
                    <a:pt x="8470" y="9049"/>
                    <a:pt x="8797" y="9049"/>
                  </a:cubicBezTo>
                  <a:cubicBezTo>
                    <a:pt x="9446" y="9049"/>
                    <a:pt x="10083" y="8687"/>
                    <a:pt x="10383" y="8046"/>
                  </a:cubicBezTo>
                  <a:cubicBezTo>
                    <a:pt x="10740" y="7284"/>
                    <a:pt x="10526" y="6356"/>
                    <a:pt x="9835" y="5868"/>
                  </a:cubicBezTo>
                  <a:lnTo>
                    <a:pt x="3466" y="391"/>
                  </a:lnTo>
                  <a:cubicBezTo>
                    <a:pt x="3108" y="126"/>
                    <a:pt x="2697" y="0"/>
                    <a:pt x="2290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38"/>
            <p:cNvSpPr/>
            <p:nvPr/>
          </p:nvSpPr>
          <p:spPr>
            <a:xfrm>
              <a:off x="68128" y="1933801"/>
              <a:ext cx="582986" cy="506729"/>
            </a:xfrm>
            <a:custGeom>
              <a:rect b="b" l="l" r="r" t="t"/>
              <a:pathLst>
                <a:path extrusionOk="0" h="7132" w="8205">
                  <a:moveTo>
                    <a:pt x="4668" y="0"/>
                  </a:moveTo>
                  <a:lnTo>
                    <a:pt x="1" y="1762"/>
                  </a:lnTo>
                  <a:cubicBezTo>
                    <a:pt x="1" y="1762"/>
                    <a:pt x="239" y="3739"/>
                    <a:pt x="4942" y="7132"/>
                  </a:cubicBezTo>
                  <a:lnTo>
                    <a:pt x="8204" y="3667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393833" y="2176579"/>
              <a:ext cx="261473" cy="263951"/>
            </a:xfrm>
            <a:custGeom>
              <a:rect b="b" l="l" r="r" t="t"/>
              <a:pathLst>
                <a:path extrusionOk="0" h="3715" w="3680">
                  <a:moveTo>
                    <a:pt x="3370" y="0"/>
                  </a:moveTo>
                  <a:lnTo>
                    <a:pt x="1" y="3453"/>
                  </a:lnTo>
                  <a:lnTo>
                    <a:pt x="358" y="3715"/>
                  </a:lnTo>
                  <a:lnTo>
                    <a:pt x="3680" y="310"/>
                  </a:lnTo>
                  <a:lnTo>
                    <a:pt x="33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38"/>
            <p:cNvSpPr/>
            <p:nvPr/>
          </p:nvSpPr>
          <p:spPr>
            <a:xfrm>
              <a:off x="-330334" y="1826302"/>
              <a:ext cx="829964" cy="1372189"/>
            </a:xfrm>
            <a:custGeom>
              <a:rect b="b" l="l" r="r" t="t"/>
              <a:pathLst>
                <a:path extrusionOk="0" h="19313" w="11681">
                  <a:moveTo>
                    <a:pt x="6656" y="1"/>
                  </a:moveTo>
                  <a:lnTo>
                    <a:pt x="4680" y="168"/>
                  </a:lnTo>
                  <a:cubicBezTo>
                    <a:pt x="4680" y="168"/>
                    <a:pt x="2715" y="608"/>
                    <a:pt x="1370" y="1275"/>
                  </a:cubicBezTo>
                  <a:cubicBezTo>
                    <a:pt x="525" y="1704"/>
                    <a:pt x="429" y="2632"/>
                    <a:pt x="537" y="3573"/>
                  </a:cubicBezTo>
                  <a:lnTo>
                    <a:pt x="1465" y="12026"/>
                  </a:lnTo>
                  <a:lnTo>
                    <a:pt x="1" y="19313"/>
                  </a:lnTo>
                  <a:lnTo>
                    <a:pt x="1" y="19313"/>
                  </a:lnTo>
                  <a:lnTo>
                    <a:pt x="11681" y="18348"/>
                  </a:lnTo>
                  <a:lnTo>
                    <a:pt x="11050" y="12753"/>
                  </a:lnTo>
                  <a:lnTo>
                    <a:pt x="11205" y="3847"/>
                  </a:lnTo>
                  <a:cubicBezTo>
                    <a:pt x="11300" y="2549"/>
                    <a:pt x="10490" y="1334"/>
                    <a:pt x="9240" y="918"/>
                  </a:cubicBezTo>
                  <a:cubicBezTo>
                    <a:pt x="7847" y="441"/>
                    <a:pt x="7395" y="37"/>
                    <a:pt x="6656" y="1"/>
                  </a:cubicBez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38"/>
            <p:cNvSpPr/>
            <p:nvPr/>
          </p:nvSpPr>
          <p:spPr>
            <a:xfrm>
              <a:off x="2125" y="1416050"/>
              <a:ext cx="211594" cy="433113"/>
            </a:xfrm>
            <a:custGeom>
              <a:rect b="b" l="l" r="r" t="t"/>
              <a:pathLst>
                <a:path extrusionOk="0" h="6014" w="2978">
                  <a:moveTo>
                    <a:pt x="834" y="0"/>
                  </a:moveTo>
                  <a:lnTo>
                    <a:pt x="1" y="5942"/>
                  </a:lnTo>
                  <a:lnTo>
                    <a:pt x="2894" y="6013"/>
                  </a:lnTo>
                  <a:lnTo>
                    <a:pt x="2978" y="2501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38"/>
            <p:cNvSpPr/>
            <p:nvPr/>
          </p:nvSpPr>
          <p:spPr>
            <a:xfrm>
              <a:off x="146002" y="5221924"/>
              <a:ext cx="527067" cy="163344"/>
            </a:xfrm>
            <a:custGeom>
              <a:rect b="b" l="l" r="r" t="t"/>
              <a:pathLst>
                <a:path extrusionOk="0" h="2299" w="7418">
                  <a:moveTo>
                    <a:pt x="500" y="1"/>
                  </a:moveTo>
                  <a:lnTo>
                    <a:pt x="0" y="2227"/>
                  </a:lnTo>
                  <a:lnTo>
                    <a:pt x="7418" y="2298"/>
                  </a:lnTo>
                  <a:lnTo>
                    <a:pt x="3108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38"/>
            <p:cNvSpPr/>
            <p:nvPr/>
          </p:nvSpPr>
          <p:spPr>
            <a:xfrm>
              <a:off x="144297" y="5380081"/>
              <a:ext cx="528773" cy="75384"/>
            </a:xfrm>
            <a:custGeom>
              <a:rect b="b" l="l" r="r" t="t"/>
              <a:pathLst>
                <a:path extrusionOk="0" h="1061" w="7442">
                  <a:moveTo>
                    <a:pt x="24" y="1"/>
                  </a:moveTo>
                  <a:lnTo>
                    <a:pt x="0" y="965"/>
                  </a:lnTo>
                  <a:lnTo>
                    <a:pt x="7430" y="1061"/>
                  </a:lnTo>
                  <a:lnTo>
                    <a:pt x="7442" y="72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38"/>
            <p:cNvSpPr/>
            <p:nvPr/>
          </p:nvSpPr>
          <p:spPr>
            <a:xfrm>
              <a:off x="426020" y="5274146"/>
              <a:ext cx="77021" cy="33322"/>
            </a:xfrm>
            <a:custGeom>
              <a:rect b="b" l="l" r="r" t="t"/>
              <a:pathLst>
                <a:path extrusionOk="0" h="469" w="1084">
                  <a:moveTo>
                    <a:pt x="970" y="1"/>
                  </a:moveTo>
                  <a:cubicBezTo>
                    <a:pt x="960" y="1"/>
                    <a:pt x="951" y="2"/>
                    <a:pt x="941" y="4"/>
                  </a:cubicBezTo>
                  <a:lnTo>
                    <a:pt x="83" y="242"/>
                  </a:lnTo>
                  <a:cubicBezTo>
                    <a:pt x="24" y="254"/>
                    <a:pt x="0" y="313"/>
                    <a:pt x="12" y="373"/>
                  </a:cubicBezTo>
                  <a:cubicBezTo>
                    <a:pt x="24" y="432"/>
                    <a:pt x="71" y="468"/>
                    <a:pt x="119" y="468"/>
                  </a:cubicBezTo>
                  <a:cubicBezTo>
                    <a:pt x="119" y="468"/>
                    <a:pt x="131" y="468"/>
                    <a:pt x="143" y="456"/>
                  </a:cubicBezTo>
                  <a:lnTo>
                    <a:pt x="1000" y="218"/>
                  </a:lnTo>
                  <a:cubicBezTo>
                    <a:pt x="1060" y="194"/>
                    <a:pt x="1083" y="135"/>
                    <a:pt x="1072" y="75"/>
                  </a:cubicBezTo>
                  <a:cubicBezTo>
                    <a:pt x="1062" y="26"/>
                    <a:pt x="1019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366762" y="5243736"/>
              <a:ext cx="77092" cy="33251"/>
            </a:xfrm>
            <a:custGeom>
              <a:rect b="b" l="l" r="r" t="t"/>
              <a:pathLst>
                <a:path extrusionOk="0" h="468" w="1085">
                  <a:moveTo>
                    <a:pt x="971" y="0"/>
                  </a:moveTo>
                  <a:cubicBezTo>
                    <a:pt x="961" y="0"/>
                    <a:pt x="951" y="1"/>
                    <a:pt x="941" y="3"/>
                  </a:cubicBezTo>
                  <a:lnTo>
                    <a:pt x="84" y="241"/>
                  </a:lnTo>
                  <a:cubicBezTo>
                    <a:pt x="24" y="253"/>
                    <a:pt x="1" y="313"/>
                    <a:pt x="12" y="372"/>
                  </a:cubicBezTo>
                  <a:cubicBezTo>
                    <a:pt x="24" y="432"/>
                    <a:pt x="72" y="467"/>
                    <a:pt x="120" y="467"/>
                  </a:cubicBezTo>
                  <a:cubicBezTo>
                    <a:pt x="120" y="467"/>
                    <a:pt x="132" y="467"/>
                    <a:pt x="143" y="444"/>
                  </a:cubicBezTo>
                  <a:lnTo>
                    <a:pt x="1001" y="205"/>
                  </a:lnTo>
                  <a:cubicBezTo>
                    <a:pt x="1060" y="194"/>
                    <a:pt x="1084" y="134"/>
                    <a:pt x="1072" y="75"/>
                  </a:cubicBezTo>
                  <a:cubicBezTo>
                    <a:pt x="1062" y="25"/>
                    <a:pt x="1019" y="0"/>
                    <a:pt x="9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38"/>
            <p:cNvSpPr/>
            <p:nvPr/>
          </p:nvSpPr>
          <p:spPr>
            <a:xfrm>
              <a:off x="181528" y="4960531"/>
              <a:ext cx="198876" cy="261464"/>
            </a:xfrm>
            <a:custGeom>
              <a:rect b="b" l="l" r="r" t="t"/>
              <a:pathLst>
                <a:path extrusionOk="0" h="3680" w="2799">
                  <a:moveTo>
                    <a:pt x="131" y="1"/>
                  </a:moveTo>
                  <a:lnTo>
                    <a:pt x="0" y="3680"/>
                  </a:lnTo>
                  <a:lnTo>
                    <a:pt x="2655" y="3680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38"/>
            <p:cNvSpPr/>
            <p:nvPr/>
          </p:nvSpPr>
          <p:spPr>
            <a:xfrm>
              <a:off x="-441105" y="5222777"/>
              <a:ext cx="527920" cy="164197"/>
            </a:xfrm>
            <a:custGeom>
              <a:rect b="b" l="l" r="r" t="t"/>
              <a:pathLst>
                <a:path extrusionOk="0" h="2311" w="7430">
                  <a:moveTo>
                    <a:pt x="488" y="0"/>
                  </a:moveTo>
                  <a:lnTo>
                    <a:pt x="0" y="2215"/>
                  </a:lnTo>
                  <a:lnTo>
                    <a:pt x="7430" y="2310"/>
                  </a:lnTo>
                  <a:lnTo>
                    <a:pt x="3096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-443663" y="5380081"/>
              <a:ext cx="530478" cy="75384"/>
            </a:xfrm>
            <a:custGeom>
              <a:rect b="b" l="l" r="r" t="t"/>
              <a:pathLst>
                <a:path extrusionOk="0" h="1061" w="7466">
                  <a:moveTo>
                    <a:pt x="36" y="1"/>
                  </a:moveTo>
                  <a:lnTo>
                    <a:pt x="0" y="989"/>
                  </a:lnTo>
                  <a:lnTo>
                    <a:pt x="7430" y="1061"/>
                  </a:lnTo>
                  <a:lnTo>
                    <a:pt x="7466" y="9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38"/>
            <p:cNvSpPr/>
            <p:nvPr/>
          </p:nvSpPr>
          <p:spPr>
            <a:xfrm>
              <a:off x="-161940" y="5274146"/>
              <a:ext cx="77021" cy="33322"/>
            </a:xfrm>
            <a:custGeom>
              <a:rect b="b" l="l" r="r" t="t"/>
              <a:pathLst>
                <a:path extrusionOk="0" h="469" w="1084">
                  <a:moveTo>
                    <a:pt x="970" y="1"/>
                  </a:moveTo>
                  <a:cubicBezTo>
                    <a:pt x="961" y="1"/>
                    <a:pt x="951" y="2"/>
                    <a:pt x="941" y="4"/>
                  </a:cubicBezTo>
                  <a:lnTo>
                    <a:pt x="84" y="242"/>
                  </a:lnTo>
                  <a:cubicBezTo>
                    <a:pt x="24" y="254"/>
                    <a:pt x="0" y="313"/>
                    <a:pt x="12" y="373"/>
                  </a:cubicBezTo>
                  <a:cubicBezTo>
                    <a:pt x="24" y="432"/>
                    <a:pt x="72" y="468"/>
                    <a:pt x="119" y="468"/>
                  </a:cubicBezTo>
                  <a:cubicBezTo>
                    <a:pt x="131" y="468"/>
                    <a:pt x="131" y="468"/>
                    <a:pt x="143" y="456"/>
                  </a:cubicBezTo>
                  <a:lnTo>
                    <a:pt x="1000" y="218"/>
                  </a:lnTo>
                  <a:cubicBezTo>
                    <a:pt x="1060" y="194"/>
                    <a:pt x="1084" y="135"/>
                    <a:pt x="1072" y="75"/>
                  </a:cubicBezTo>
                  <a:cubicBezTo>
                    <a:pt x="1062" y="26"/>
                    <a:pt x="1019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38"/>
            <p:cNvSpPr/>
            <p:nvPr/>
          </p:nvSpPr>
          <p:spPr>
            <a:xfrm>
              <a:off x="-221198" y="5243736"/>
              <a:ext cx="77092" cy="33251"/>
            </a:xfrm>
            <a:custGeom>
              <a:rect b="b" l="l" r="r" t="t"/>
              <a:pathLst>
                <a:path extrusionOk="0" h="468" w="1085">
                  <a:moveTo>
                    <a:pt x="971" y="0"/>
                  </a:moveTo>
                  <a:cubicBezTo>
                    <a:pt x="961" y="0"/>
                    <a:pt x="951" y="1"/>
                    <a:pt x="941" y="3"/>
                  </a:cubicBezTo>
                  <a:lnTo>
                    <a:pt x="84" y="241"/>
                  </a:lnTo>
                  <a:cubicBezTo>
                    <a:pt x="25" y="253"/>
                    <a:pt x="1" y="313"/>
                    <a:pt x="13" y="372"/>
                  </a:cubicBezTo>
                  <a:cubicBezTo>
                    <a:pt x="25" y="432"/>
                    <a:pt x="72" y="467"/>
                    <a:pt x="120" y="467"/>
                  </a:cubicBezTo>
                  <a:cubicBezTo>
                    <a:pt x="132" y="467"/>
                    <a:pt x="132" y="467"/>
                    <a:pt x="144" y="444"/>
                  </a:cubicBezTo>
                  <a:lnTo>
                    <a:pt x="1001" y="205"/>
                  </a:lnTo>
                  <a:cubicBezTo>
                    <a:pt x="1060" y="194"/>
                    <a:pt x="1084" y="134"/>
                    <a:pt x="1072" y="75"/>
                  </a:cubicBezTo>
                  <a:cubicBezTo>
                    <a:pt x="1062" y="25"/>
                    <a:pt x="1019" y="0"/>
                    <a:pt x="9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38"/>
            <p:cNvSpPr/>
            <p:nvPr/>
          </p:nvSpPr>
          <p:spPr>
            <a:xfrm>
              <a:off x="-406431" y="4960531"/>
              <a:ext cx="231844" cy="262317"/>
            </a:xfrm>
            <a:custGeom>
              <a:rect b="b" l="l" r="r" t="t"/>
              <a:pathLst>
                <a:path extrusionOk="0" h="3692" w="3263">
                  <a:moveTo>
                    <a:pt x="596" y="1"/>
                  </a:moveTo>
                  <a:lnTo>
                    <a:pt x="0" y="3691"/>
                  </a:lnTo>
                  <a:lnTo>
                    <a:pt x="2667" y="3691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38"/>
            <p:cNvSpPr/>
            <p:nvPr/>
          </p:nvSpPr>
          <p:spPr>
            <a:xfrm>
              <a:off x="-453823" y="2710307"/>
              <a:ext cx="895972" cy="2420318"/>
            </a:xfrm>
            <a:custGeom>
              <a:rect b="b" l="l" r="r" t="t"/>
              <a:pathLst>
                <a:path extrusionOk="0" h="34065" w="12610">
                  <a:moveTo>
                    <a:pt x="12574" y="1"/>
                  </a:moveTo>
                  <a:lnTo>
                    <a:pt x="7882" y="311"/>
                  </a:lnTo>
                  <a:lnTo>
                    <a:pt x="3394" y="1549"/>
                  </a:lnTo>
                  <a:lnTo>
                    <a:pt x="1" y="33957"/>
                  </a:lnTo>
                  <a:lnTo>
                    <a:pt x="4465" y="34065"/>
                  </a:lnTo>
                  <a:lnTo>
                    <a:pt x="8049" y="9764"/>
                  </a:lnTo>
                  <a:lnTo>
                    <a:pt x="7632" y="34053"/>
                  </a:lnTo>
                  <a:lnTo>
                    <a:pt x="12204" y="34053"/>
                  </a:lnTo>
                  <a:lnTo>
                    <a:pt x="12514" y="11455"/>
                  </a:lnTo>
                  <a:cubicBezTo>
                    <a:pt x="12574" y="10490"/>
                    <a:pt x="12609" y="7871"/>
                    <a:pt x="12574" y="6918"/>
                  </a:cubicBezTo>
                  <a:lnTo>
                    <a:pt x="12574" y="1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38"/>
            <p:cNvSpPr/>
            <p:nvPr/>
          </p:nvSpPr>
          <p:spPr>
            <a:xfrm>
              <a:off x="104507" y="3376116"/>
              <a:ext cx="161644" cy="33038"/>
            </a:xfrm>
            <a:custGeom>
              <a:rect b="b" l="l" r="r" t="t"/>
              <a:pathLst>
                <a:path extrusionOk="0" h="465" w="2275">
                  <a:moveTo>
                    <a:pt x="2215" y="0"/>
                  </a:moveTo>
                  <a:lnTo>
                    <a:pt x="48" y="357"/>
                  </a:lnTo>
                  <a:cubicBezTo>
                    <a:pt x="13" y="357"/>
                    <a:pt x="1" y="393"/>
                    <a:pt x="1" y="417"/>
                  </a:cubicBezTo>
                  <a:cubicBezTo>
                    <a:pt x="1" y="453"/>
                    <a:pt x="13" y="464"/>
                    <a:pt x="48" y="464"/>
                  </a:cubicBezTo>
                  <a:lnTo>
                    <a:pt x="2227" y="107"/>
                  </a:lnTo>
                  <a:cubicBezTo>
                    <a:pt x="2263" y="107"/>
                    <a:pt x="2275" y="83"/>
                    <a:pt x="2275" y="48"/>
                  </a:cubicBezTo>
                  <a:cubicBezTo>
                    <a:pt x="2275" y="24"/>
                    <a:pt x="2251" y="0"/>
                    <a:pt x="2215" y="0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38"/>
            <p:cNvSpPr/>
            <p:nvPr/>
          </p:nvSpPr>
          <p:spPr>
            <a:xfrm>
              <a:off x="-259282" y="3134120"/>
              <a:ext cx="698872" cy="127819"/>
            </a:xfrm>
            <a:custGeom>
              <a:rect b="b" l="l" r="r" t="t"/>
              <a:pathLst>
                <a:path extrusionOk="0" h="1799" w="9836">
                  <a:moveTo>
                    <a:pt x="9836" y="1"/>
                  </a:moveTo>
                  <a:lnTo>
                    <a:pt x="108" y="811"/>
                  </a:lnTo>
                  <a:lnTo>
                    <a:pt x="1" y="1799"/>
                  </a:lnTo>
                  <a:lnTo>
                    <a:pt x="9836" y="965"/>
                  </a:lnTo>
                  <a:lnTo>
                    <a:pt x="9836" y="1"/>
                  </a:lnTo>
                  <a:close/>
                </a:path>
              </a:pathLst>
            </a:custGeom>
            <a:solidFill>
              <a:srgbClr val="224D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38"/>
            <p:cNvSpPr/>
            <p:nvPr/>
          </p:nvSpPr>
          <p:spPr>
            <a:xfrm>
              <a:off x="601093" y="2035261"/>
              <a:ext cx="538933" cy="558382"/>
            </a:xfrm>
            <a:custGeom>
              <a:rect b="b" l="l" r="r" t="t"/>
              <a:pathLst>
                <a:path extrusionOk="0" h="7859" w="7585">
                  <a:moveTo>
                    <a:pt x="5978" y="1"/>
                  </a:moveTo>
                  <a:lnTo>
                    <a:pt x="1" y="6525"/>
                  </a:lnTo>
                  <a:lnTo>
                    <a:pt x="3680" y="7859"/>
                  </a:lnTo>
                  <a:lnTo>
                    <a:pt x="7585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38"/>
            <p:cNvSpPr/>
            <p:nvPr/>
          </p:nvSpPr>
          <p:spPr>
            <a:xfrm>
              <a:off x="1121339" y="1658269"/>
              <a:ext cx="66079" cy="198585"/>
            </a:xfrm>
            <a:custGeom>
              <a:rect b="b" l="l" r="r" t="t"/>
              <a:pathLst>
                <a:path extrusionOk="0" h="2795" w="930">
                  <a:moveTo>
                    <a:pt x="640" y="0"/>
                  </a:moveTo>
                  <a:cubicBezTo>
                    <a:pt x="527" y="0"/>
                    <a:pt x="412" y="77"/>
                    <a:pt x="382" y="187"/>
                  </a:cubicBezTo>
                  <a:lnTo>
                    <a:pt x="1" y="1354"/>
                  </a:lnTo>
                  <a:lnTo>
                    <a:pt x="382" y="2795"/>
                  </a:lnTo>
                  <a:lnTo>
                    <a:pt x="894" y="330"/>
                  </a:lnTo>
                  <a:cubicBezTo>
                    <a:pt x="930" y="187"/>
                    <a:pt x="834" y="56"/>
                    <a:pt x="703" y="9"/>
                  </a:cubicBezTo>
                  <a:cubicBezTo>
                    <a:pt x="683" y="3"/>
                    <a:pt x="662" y="0"/>
                    <a:pt x="640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38"/>
            <p:cNvSpPr/>
            <p:nvPr/>
          </p:nvSpPr>
          <p:spPr>
            <a:xfrm>
              <a:off x="1001261" y="1647328"/>
              <a:ext cx="244563" cy="502252"/>
            </a:xfrm>
            <a:custGeom>
              <a:rect b="b" l="l" r="r" t="t"/>
              <a:pathLst>
                <a:path extrusionOk="0" h="7069" w="3442">
                  <a:moveTo>
                    <a:pt x="1766" y="1"/>
                  </a:moveTo>
                  <a:cubicBezTo>
                    <a:pt x="1749" y="1"/>
                    <a:pt x="1732" y="3"/>
                    <a:pt x="1715" y="8"/>
                  </a:cubicBezTo>
                  <a:cubicBezTo>
                    <a:pt x="1620" y="20"/>
                    <a:pt x="1548" y="91"/>
                    <a:pt x="1512" y="186"/>
                  </a:cubicBezTo>
                  <a:lnTo>
                    <a:pt x="893" y="3758"/>
                  </a:lnTo>
                  <a:cubicBezTo>
                    <a:pt x="893" y="3758"/>
                    <a:pt x="310" y="5735"/>
                    <a:pt x="0" y="6235"/>
                  </a:cubicBezTo>
                  <a:lnTo>
                    <a:pt x="917" y="7068"/>
                  </a:lnTo>
                  <a:lnTo>
                    <a:pt x="1786" y="6032"/>
                  </a:lnTo>
                  <a:cubicBezTo>
                    <a:pt x="1786" y="6032"/>
                    <a:pt x="2846" y="5223"/>
                    <a:pt x="2989" y="3961"/>
                  </a:cubicBezTo>
                  <a:cubicBezTo>
                    <a:pt x="3084" y="3175"/>
                    <a:pt x="3263" y="2687"/>
                    <a:pt x="3382" y="2425"/>
                  </a:cubicBezTo>
                  <a:cubicBezTo>
                    <a:pt x="3441" y="2294"/>
                    <a:pt x="3405" y="2127"/>
                    <a:pt x="3286" y="2056"/>
                  </a:cubicBezTo>
                  <a:cubicBezTo>
                    <a:pt x="3234" y="2022"/>
                    <a:pt x="3177" y="2006"/>
                    <a:pt x="3119" y="2006"/>
                  </a:cubicBezTo>
                  <a:cubicBezTo>
                    <a:pt x="3032" y="2006"/>
                    <a:pt x="2946" y="2043"/>
                    <a:pt x="2882" y="2115"/>
                  </a:cubicBezTo>
                  <a:cubicBezTo>
                    <a:pt x="2703" y="2353"/>
                    <a:pt x="2405" y="2770"/>
                    <a:pt x="2227" y="3306"/>
                  </a:cubicBezTo>
                  <a:lnTo>
                    <a:pt x="1977" y="210"/>
                  </a:lnTo>
                  <a:cubicBezTo>
                    <a:pt x="1966" y="96"/>
                    <a:pt x="1875" y="1"/>
                    <a:pt x="1766" y="1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38"/>
            <p:cNvSpPr/>
            <p:nvPr/>
          </p:nvSpPr>
          <p:spPr>
            <a:xfrm>
              <a:off x="2120" y="1838168"/>
              <a:ext cx="205697" cy="186151"/>
            </a:xfrm>
            <a:custGeom>
              <a:rect b="b" l="l" r="r" t="t"/>
              <a:pathLst>
                <a:path extrusionOk="0" h="2620" w="2895">
                  <a:moveTo>
                    <a:pt x="1" y="1"/>
                  </a:moveTo>
                  <a:lnTo>
                    <a:pt x="2513" y="2620"/>
                  </a:lnTo>
                  <a:lnTo>
                    <a:pt x="2894" y="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38"/>
            <p:cNvSpPr/>
            <p:nvPr/>
          </p:nvSpPr>
          <p:spPr>
            <a:xfrm>
              <a:off x="-22393" y="1838168"/>
              <a:ext cx="254723" cy="237804"/>
            </a:xfrm>
            <a:custGeom>
              <a:rect b="b" l="l" r="r" t="t"/>
              <a:pathLst>
                <a:path extrusionOk="0" h="3347" w="3585">
                  <a:moveTo>
                    <a:pt x="346" y="1"/>
                  </a:moveTo>
                  <a:lnTo>
                    <a:pt x="1" y="84"/>
                  </a:lnTo>
                  <a:lnTo>
                    <a:pt x="3049" y="3346"/>
                  </a:lnTo>
                  <a:lnTo>
                    <a:pt x="3584" y="215"/>
                  </a:lnTo>
                  <a:lnTo>
                    <a:pt x="3239" y="72"/>
                  </a:lnTo>
                  <a:lnTo>
                    <a:pt x="2858" y="2620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38"/>
            <p:cNvSpPr/>
            <p:nvPr/>
          </p:nvSpPr>
          <p:spPr>
            <a:xfrm>
              <a:off x="457283" y="2114765"/>
              <a:ext cx="12789" cy="237804"/>
            </a:xfrm>
            <a:custGeom>
              <a:rect b="b" l="l" r="r" t="t"/>
              <a:pathLst>
                <a:path extrusionOk="0" h="3347" w="180">
                  <a:moveTo>
                    <a:pt x="120" y="1"/>
                  </a:moveTo>
                  <a:cubicBezTo>
                    <a:pt x="96" y="1"/>
                    <a:pt x="60" y="25"/>
                    <a:pt x="60" y="60"/>
                  </a:cubicBezTo>
                  <a:lnTo>
                    <a:pt x="1" y="3287"/>
                  </a:lnTo>
                  <a:cubicBezTo>
                    <a:pt x="1" y="3323"/>
                    <a:pt x="36" y="3347"/>
                    <a:pt x="60" y="3347"/>
                  </a:cubicBezTo>
                  <a:cubicBezTo>
                    <a:pt x="96" y="3347"/>
                    <a:pt x="120" y="3323"/>
                    <a:pt x="120" y="3287"/>
                  </a:cubicBezTo>
                  <a:lnTo>
                    <a:pt x="179" y="60"/>
                  </a:lnTo>
                  <a:cubicBezTo>
                    <a:pt x="179" y="37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38"/>
            <p:cNvSpPr/>
            <p:nvPr/>
          </p:nvSpPr>
          <p:spPr>
            <a:xfrm>
              <a:off x="-676289" y="2017995"/>
              <a:ext cx="577017" cy="801444"/>
            </a:xfrm>
            <a:custGeom>
              <a:rect b="b" l="l" r="r" t="t"/>
              <a:pathLst>
                <a:path extrusionOk="0" h="11280" w="8121">
                  <a:moveTo>
                    <a:pt x="5782" y="1"/>
                  </a:moveTo>
                  <a:cubicBezTo>
                    <a:pt x="4973" y="1"/>
                    <a:pt x="4209" y="495"/>
                    <a:pt x="3905" y="1292"/>
                  </a:cubicBezTo>
                  <a:lnTo>
                    <a:pt x="393" y="8900"/>
                  </a:lnTo>
                  <a:cubicBezTo>
                    <a:pt x="0" y="9888"/>
                    <a:pt x="584" y="10995"/>
                    <a:pt x="1619" y="11233"/>
                  </a:cubicBezTo>
                  <a:cubicBezTo>
                    <a:pt x="1753" y="11264"/>
                    <a:pt x="1887" y="11279"/>
                    <a:pt x="2020" y="11279"/>
                  </a:cubicBezTo>
                  <a:cubicBezTo>
                    <a:pt x="2705" y="11279"/>
                    <a:pt x="3352" y="10881"/>
                    <a:pt x="3632" y="10233"/>
                  </a:cubicBezTo>
                  <a:lnTo>
                    <a:pt x="7620" y="2839"/>
                  </a:lnTo>
                  <a:cubicBezTo>
                    <a:pt x="8120" y="1756"/>
                    <a:pt x="7537" y="482"/>
                    <a:pt x="6406" y="101"/>
                  </a:cubicBezTo>
                  <a:cubicBezTo>
                    <a:pt x="6200" y="33"/>
                    <a:pt x="5990" y="1"/>
                    <a:pt x="5782" y="1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38"/>
            <p:cNvSpPr/>
            <p:nvPr/>
          </p:nvSpPr>
          <p:spPr>
            <a:xfrm>
              <a:off x="-529992" y="1916820"/>
              <a:ext cx="489907" cy="599023"/>
            </a:xfrm>
            <a:custGeom>
              <a:rect b="b" l="l" r="r" t="t"/>
              <a:pathLst>
                <a:path extrusionOk="0" h="8431" w="6895">
                  <a:moveTo>
                    <a:pt x="4180" y="1"/>
                  </a:moveTo>
                  <a:cubicBezTo>
                    <a:pt x="4180" y="1"/>
                    <a:pt x="2311" y="656"/>
                    <a:pt x="1" y="5990"/>
                  </a:cubicBezTo>
                  <a:lnTo>
                    <a:pt x="4085" y="8431"/>
                  </a:lnTo>
                  <a:lnTo>
                    <a:pt x="6895" y="4168"/>
                  </a:lnTo>
                  <a:lnTo>
                    <a:pt x="4180" y="1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38"/>
            <p:cNvSpPr/>
            <p:nvPr/>
          </p:nvSpPr>
          <p:spPr>
            <a:xfrm>
              <a:off x="-529992" y="2313563"/>
              <a:ext cx="303820" cy="207324"/>
            </a:xfrm>
            <a:custGeom>
              <a:rect b="b" l="l" r="r" t="t"/>
              <a:pathLst>
                <a:path extrusionOk="0" h="2918" w="4276">
                  <a:moveTo>
                    <a:pt x="168" y="1"/>
                  </a:moveTo>
                  <a:lnTo>
                    <a:pt x="1" y="406"/>
                  </a:lnTo>
                  <a:lnTo>
                    <a:pt x="4037" y="2918"/>
                  </a:lnTo>
                  <a:lnTo>
                    <a:pt x="4275" y="2549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38"/>
            <p:cNvSpPr/>
            <p:nvPr/>
          </p:nvSpPr>
          <p:spPr>
            <a:xfrm>
              <a:off x="-230505" y="2273491"/>
              <a:ext cx="152337" cy="225442"/>
            </a:xfrm>
            <a:custGeom>
              <a:rect b="b" l="l" r="r" t="t"/>
              <a:pathLst>
                <a:path extrusionOk="0" h="3173" w="2144">
                  <a:moveTo>
                    <a:pt x="2067" y="1"/>
                  </a:moveTo>
                  <a:cubicBezTo>
                    <a:pt x="2049" y="1"/>
                    <a:pt x="2031" y="9"/>
                    <a:pt x="2025" y="29"/>
                  </a:cubicBezTo>
                  <a:lnTo>
                    <a:pt x="13" y="3065"/>
                  </a:lnTo>
                  <a:cubicBezTo>
                    <a:pt x="1" y="3101"/>
                    <a:pt x="1" y="3137"/>
                    <a:pt x="25" y="3160"/>
                  </a:cubicBezTo>
                  <a:cubicBezTo>
                    <a:pt x="25" y="3172"/>
                    <a:pt x="36" y="3172"/>
                    <a:pt x="60" y="3172"/>
                  </a:cubicBezTo>
                  <a:cubicBezTo>
                    <a:pt x="72" y="3172"/>
                    <a:pt x="84" y="3172"/>
                    <a:pt x="120" y="3137"/>
                  </a:cubicBezTo>
                  <a:lnTo>
                    <a:pt x="2120" y="101"/>
                  </a:lnTo>
                  <a:cubicBezTo>
                    <a:pt x="2144" y="77"/>
                    <a:pt x="2144" y="29"/>
                    <a:pt x="2108" y="17"/>
                  </a:cubicBezTo>
                  <a:cubicBezTo>
                    <a:pt x="2097" y="7"/>
                    <a:pt x="2082" y="1"/>
                    <a:pt x="2067" y="1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38"/>
            <p:cNvSpPr/>
            <p:nvPr/>
          </p:nvSpPr>
          <p:spPr>
            <a:xfrm>
              <a:off x="-397124" y="2360954"/>
              <a:ext cx="752091" cy="784250"/>
            </a:xfrm>
            <a:custGeom>
              <a:rect b="b" l="l" r="r" t="t"/>
              <a:pathLst>
                <a:path extrusionOk="0" h="11038" w="10585">
                  <a:moveTo>
                    <a:pt x="4644" y="1"/>
                  </a:moveTo>
                  <a:lnTo>
                    <a:pt x="0" y="7668"/>
                  </a:lnTo>
                  <a:lnTo>
                    <a:pt x="5918" y="11038"/>
                  </a:lnTo>
                  <a:lnTo>
                    <a:pt x="10585" y="3537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86E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38"/>
            <p:cNvSpPr/>
            <p:nvPr/>
          </p:nvSpPr>
          <p:spPr>
            <a:xfrm>
              <a:off x="-343834" y="2415946"/>
              <a:ext cx="646365" cy="672630"/>
            </a:xfrm>
            <a:custGeom>
              <a:rect b="b" l="l" r="r" t="t"/>
              <a:pathLst>
                <a:path extrusionOk="0" h="9467" w="9097">
                  <a:moveTo>
                    <a:pt x="3989" y="1"/>
                  </a:moveTo>
                  <a:lnTo>
                    <a:pt x="0" y="6585"/>
                  </a:lnTo>
                  <a:lnTo>
                    <a:pt x="5072" y="9466"/>
                  </a:lnTo>
                  <a:lnTo>
                    <a:pt x="9097" y="3037"/>
                  </a:lnTo>
                  <a:lnTo>
                    <a:pt x="3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38"/>
            <p:cNvSpPr/>
            <p:nvPr/>
          </p:nvSpPr>
          <p:spPr>
            <a:xfrm>
              <a:off x="45320" y="2447279"/>
              <a:ext cx="153189" cy="123556"/>
            </a:xfrm>
            <a:custGeom>
              <a:rect b="b" l="l" r="r" t="t"/>
              <a:pathLst>
                <a:path extrusionOk="0" h="1739" w="2156">
                  <a:moveTo>
                    <a:pt x="465" y="0"/>
                  </a:moveTo>
                  <a:lnTo>
                    <a:pt x="0" y="738"/>
                  </a:lnTo>
                  <a:lnTo>
                    <a:pt x="1619" y="1738"/>
                  </a:lnTo>
                  <a:lnTo>
                    <a:pt x="2155" y="1012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38"/>
            <p:cNvSpPr/>
            <p:nvPr/>
          </p:nvSpPr>
          <p:spPr>
            <a:xfrm>
              <a:off x="-585768" y="2532682"/>
              <a:ext cx="609986" cy="440794"/>
            </a:xfrm>
            <a:custGeom>
              <a:rect b="b" l="l" r="r" t="t"/>
              <a:pathLst>
                <a:path extrusionOk="0" h="6204" w="8585">
                  <a:moveTo>
                    <a:pt x="512" y="1"/>
                  </a:moveTo>
                  <a:lnTo>
                    <a:pt x="0" y="3870"/>
                  </a:lnTo>
                  <a:lnTo>
                    <a:pt x="7858" y="6204"/>
                  </a:lnTo>
                  <a:lnTo>
                    <a:pt x="8585" y="4346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-37598" y="2812121"/>
              <a:ext cx="236250" cy="214003"/>
            </a:xfrm>
            <a:custGeom>
              <a:rect b="b" l="l" r="r" t="t"/>
              <a:pathLst>
                <a:path extrusionOk="0" h="3012" w="3325">
                  <a:moveTo>
                    <a:pt x="2391" y="0"/>
                  </a:moveTo>
                  <a:cubicBezTo>
                    <a:pt x="1489" y="0"/>
                    <a:pt x="239" y="425"/>
                    <a:pt x="239" y="425"/>
                  </a:cubicBezTo>
                  <a:lnTo>
                    <a:pt x="0" y="2187"/>
                  </a:lnTo>
                  <a:cubicBezTo>
                    <a:pt x="865" y="2780"/>
                    <a:pt x="1507" y="3012"/>
                    <a:pt x="1981" y="3012"/>
                  </a:cubicBezTo>
                  <a:cubicBezTo>
                    <a:pt x="3249" y="3012"/>
                    <a:pt x="3324" y="1356"/>
                    <a:pt x="3298" y="532"/>
                  </a:cubicBezTo>
                  <a:cubicBezTo>
                    <a:pt x="3281" y="130"/>
                    <a:pt x="2889" y="0"/>
                    <a:pt x="2391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-25732" y="2750947"/>
              <a:ext cx="163279" cy="100749"/>
            </a:xfrm>
            <a:custGeom>
              <a:rect b="b" l="l" r="r" t="t"/>
              <a:pathLst>
                <a:path extrusionOk="0" h="1418" w="2298">
                  <a:moveTo>
                    <a:pt x="1909" y="1"/>
                  </a:moveTo>
                  <a:cubicBezTo>
                    <a:pt x="1869" y="1"/>
                    <a:pt x="1827" y="8"/>
                    <a:pt x="1786" y="24"/>
                  </a:cubicBezTo>
                  <a:lnTo>
                    <a:pt x="1179" y="262"/>
                  </a:lnTo>
                  <a:cubicBezTo>
                    <a:pt x="845" y="393"/>
                    <a:pt x="572" y="620"/>
                    <a:pt x="357" y="917"/>
                  </a:cubicBezTo>
                  <a:lnTo>
                    <a:pt x="0" y="1417"/>
                  </a:lnTo>
                  <a:lnTo>
                    <a:pt x="0" y="1417"/>
                  </a:lnTo>
                  <a:lnTo>
                    <a:pt x="1298" y="1334"/>
                  </a:lnTo>
                  <a:lnTo>
                    <a:pt x="2131" y="584"/>
                  </a:lnTo>
                  <a:cubicBezTo>
                    <a:pt x="2262" y="477"/>
                    <a:pt x="2298" y="286"/>
                    <a:pt x="2191" y="143"/>
                  </a:cubicBezTo>
                  <a:cubicBezTo>
                    <a:pt x="2121" y="56"/>
                    <a:pt x="2019" y="1"/>
                    <a:pt x="1909" y="1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38"/>
            <p:cNvSpPr/>
            <p:nvPr/>
          </p:nvSpPr>
          <p:spPr>
            <a:xfrm>
              <a:off x="306723" y="1368030"/>
              <a:ext cx="142176" cy="130803"/>
            </a:xfrm>
            <a:custGeom>
              <a:rect b="b" l="l" r="r" t="t"/>
              <a:pathLst>
                <a:path extrusionOk="0" h="1841" w="2001">
                  <a:moveTo>
                    <a:pt x="992" y="0"/>
                  </a:moveTo>
                  <a:cubicBezTo>
                    <a:pt x="928" y="0"/>
                    <a:pt x="863" y="7"/>
                    <a:pt x="798" y="22"/>
                  </a:cubicBezTo>
                  <a:cubicBezTo>
                    <a:pt x="310" y="117"/>
                    <a:pt x="0" y="629"/>
                    <a:pt x="95" y="1117"/>
                  </a:cubicBezTo>
                  <a:cubicBezTo>
                    <a:pt x="199" y="1542"/>
                    <a:pt x="591" y="1840"/>
                    <a:pt x="1012" y="1840"/>
                  </a:cubicBezTo>
                  <a:cubicBezTo>
                    <a:pt x="1075" y="1840"/>
                    <a:pt x="1139" y="1833"/>
                    <a:pt x="1203" y="1819"/>
                  </a:cubicBezTo>
                  <a:cubicBezTo>
                    <a:pt x="1691" y="1700"/>
                    <a:pt x="2000" y="1212"/>
                    <a:pt x="1905" y="724"/>
                  </a:cubicBezTo>
                  <a:cubicBezTo>
                    <a:pt x="1792" y="291"/>
                    <a:pt x="1410" y="0"/>
                    <a:pt x="992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38"/>
            <p:cNvSpPr/>
            <p:nvPr/>
          </p:nvSpPr>
          <p:spPr>
            <a:xfrm>
              <a:off x="71539" y="1560718"/>
              <a:ext cx="140471" cy="184446"/>
            </a:xfrm>
            <a:custGeom>
              <a:rect b="b" l="l" r="r" t="t"/>
              <a:pathLst>
                <a:path extrusionOk="0" h="2596" w="1977">
                  <a:moveTo>
                    <a:pt x="0" y="0"/>
                  </a:moveTo>
                  <a:lnTo>
                    <a:pt x="1953" y="2596"/>
                  </a:lnTo>
                  <a:lnTo>
                    <a:pt x="1977" y="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38"/>
            <p:cNvSpPr/>
            <p:nvPr/>
          </p:nvSpPr>
          <p:spPr>
            <a:xfrm>
              <a:off x="9794" y="1149764"/>
              <a:ext cx="409476" cy="496853"/>
            </a:xfrm>
            <a:custGeom>
              <a:rect b="b" l="l" r="r" t="t"/>
              <a:pathLst>
                <a:path extrusionOk="0" h="6993" w="5763">
                  <a:moveTo>
                    <a:pt x="3467" y="0"/>
                  </a:moveTo>
                  <a:cubicBezTo>
                    <a:pt x="1693" y="0"/>
                    <a:pt x="1" y="975"/>
                    <a:pt x="286" y="3879"/>
                  </a:cubicBezTo>
                  <a:cubicBezTo>
                    <a:pt x="560" y="6665"/>
                    <a:pt x="2274" y="6880"/>
                    <a:pt x="2274" y="6880"/>
                  </a:cubicBezTo>
                  <a:cubicBezTo>
                    <a:pt x="2550" y="6957"/>
                    <a:pt x="2812" y="6993"/>
                    <a:pt x="3059" y="6993"/>
                  </a:cubicBezTo>
                  <a:cubicBezTo>
                    <a:pt x="4219" y="6993"/>
                    <a:pt x="5051" y="6202"/>
                    <a:pt x="5453" y="5201"/>
                  </a:cubicBezTo>
                  <a:cubicBezTo>
                    <a:pt x="5763" y="4427"/>
                    <a:pt x="5739" y="3058"/>
                    <a:pt x="5632" y="2034"/>
                  </a:cubicBezTo>
                  <a:cubicBezTo>
                    <a:pt x="5525" y="1153"/>
                    <a:pt x="5084" y="165"/>
                    <a:pt x="4144" y="46"/>
                  </a:cubicBezTo>
                  <a:cubicBezTo>
                    <a:pt x="3919" y="16"/>
                    <a:pt x="3692" y="0"/>
                    <a:pt x="3467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370172" y="1370019"/>
              <a:ext cx="32187" cy="30338"/>
            </a:xfrm>
            <a:custGeom>
              <a:rect b="b" l="l" r="r" t="t"/>
              <a:pathLst>
                <a:path extrusionOk="0" h="427" w="453">
                  <a:moveTo>
                    <a:pt x="221" y="1"/>
                  </a:moveTo>
                  <a:cubicBezTo>
                    <a:pt x="207" y="1"/>
                    <a:pt x="193" y="2"/>
                    <a:pt x="179" y="5"/>
                  </a:cubicBezTo>
                  <a:cubicBezTo>
                    <a:pt x="72" y="41"/>
                    <a:pt x="0" y="136"/>
                    <a:pt x="12" y="256"/>
                  </a:cubicBezTo>
                  <a:cubicBezTo>
                    <a:pt x="22" y="359"/>
                    <a:pt x="114" y="427"/>
                    <a:pt x="216" y="427"/>
                  </a:cubicBezTo>
                  <a:cubicBezTo>
                    <a:pt x="231" y="427"/>
                    <a:pt x="247" y="425"/>
                    <a:pt x="262" y="422"/>
                  </a:cubicBezTo>
                  <a:cubicBezTo>
                    <a:pt x="381" y="410"/>
                    <a:pt x="453" y="291"/>
                    <a:pt x="429" y="172"/>
                  </a:cubicBezTo>
                  <a:cubicBezTo>
                    <a:pt x="418" y="68"/>
                    <a:pt x="318" y="1"/>
                    <a:pt x="221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243273" y="1370019"/>
              <a:ext cx="32187" cy="30338"/>
            </a:xfrm>
            <a:custGeom>
              <a:rect b="b" l="l" r="r" t="t"/>
              <a:pathLst>
                <a:path extrusionOk="0" h="427" w="453">
                  <a:moveTo>
                    <a:pt x="225" y="1"/>
                  </a:moveTo>
                  <a:cubicBezTo>
                    <a:pt x="210" y="1"/>
                    <a:pt x="194" y="2"/>
                    <a:pt x="179" y="5"/>
                  </a:cubicBezTo>
                  <a:cubicBezTo>
                    <a:pt x="72" y="41"/>
                    <a:pt x="0" y="136"/>
                    <a:pt x="12" y="256"/>
                  </a:cubicBezTo>
                  <a:cubicBezTo>
                    <a:pt x="23" y="359"/>
                    <a:pt x="114" y="427"/>
                    <a:pt x="216" y="427"/>
                  </a:cubicBezTo>
                  <a:cubicBezTo>
                    <a:pt x="231" y="427"/>
                    <a:pt x="247" y="425"/>
                    <a:pt x="262" y="422"/>
                  </a:cubicBezTo>
                  <a:cubicBezTo>
                    <a:pt x="381" y="410"/>
                    <a:pt x="453" y="291"/>
                    <a:pt x="429" y="172"/>
                  </a:cubicBezTo>
                  <a:cubicBezTo>
                    <a:pt x="419" y="68"/>
                    <a:pt x="327" y="1"/>
                    <a:pt x="225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38"/>
            <p:cNvSpPr/>
            <p:nvPr/>
          </p:nvSpPr>
          <p:spPr>
            <a:xfrm>
              <a:off x="329530" y="1403342"/>
              <a:ext cx="29700" cy="61032"/>
            </a:xfrm>
            <a:custGeom>
              <a:rect b="b" l="l" r="r" t="t"/>
              <a:pathLst>
                <a:path extrusionOk="0" h="859" w="418">
                  <a:moveTo>
                    <a:pt x="215" y="1"/>
                  </a:moveTo>
                  <a:cubicBezTo>
                    <a:pt x="179" y="1"/>
                    <a:pt x="179" y="25"/>
                    <a:pt x="179" y="48"/>
                  </a:cubicBezTo>
                  <a:lnTo>
                    <a:pt x="334" y="656"/>
                  </a:lnTo>
                  <a:cubicBezTo>
                    <a:pt x="334" y="668"/>
                    <a:pt x="334" y="703"/>
                    <a:pt x="310" y="715"/>
                  </a:cubicBezTo>
                  <a:cubicBezTo>
                    <a:pt x="298" y="727"/>
                    <a:pt x="275" y="739"/>
                    <a:pt x="251" y="739"/>
                  </a:cubicBezTo>
                  <a:lnTo>
                    <a:pt x="36" y="787"/>
                  </a:lnTo>
                  <a:cubicBezTo>
                    <a:pt x="13" y="787"/>
                    <a:pt x="1" y="810"/>
                    <a:pt x="1" y="834"/>
                  </a:cubicBezTo>
                  <a:cubicBezTo>
                    <a:pt x="1" y="846"/>
                    <a:pt x="13" y="858"/>
                    <a:pt x="36" y="858"/>
                  </a:cubicBezTo>
                  <a:lnTo>
                    <a:pt x="286" y="834"/>
                  </a:lnTo>
                  <a:cubicBezTo>
                    <a:pt x="334" y="822"/>
                    <a:pt x="358" y="787"/>
                    <a:pt x="394" y="763"/>
                  </a:cubicBezTo>
                  <a:cubicBezTo>
                    <a:pt x="406" y="727"/>
                    <a:pt x="417" y="679"/>
                    <a:pt x="406" y="644"/>
                  </a:cubicBezTo>
                  <a:lnTo>
                    <a:pt x="251" y="25"/>
                  </a:lnTo>
                  <a:cubicBezTo>
                    <a:pt x="251" y="1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38"/>
            <p:cNvSpPr/>
            <p:nvPr/>
          </p:nvSpPr>
          <p:spPr>
            <a:xfrm>
              <a:off x="351557" y="1267281"/>
              <a:ext cx="77874" cy="42914"/>
            </a:xfrm>
            <a:custGeom>
              <a:rect b="b" l="l" r="r" t="t"/>
              <a:pathLst>
                <a:path extrusionOk="0" h="604" w="1096">
                  <a:moveTo>
                    <a:pt x="408" y="1"/>
                  </a:moveTo>
                  <a:cubicBezTo>
                    <a:pt x="142" y="1"/>
                    <a:pt x="96" y="178"/>
                    <a:pt x="96" y="178"/>
                  </a:cubicBezTo>
                  <a:cubicBezTo>
                    <a:pt x="96" y="178"/>
                    <a:pt x="0" y="428"/>
                    <a:pt x="310" y="475"/>
                  </a:cubicBezTo>
                  <a:cubicBezTo>
                    <a:pt x="548" y="511"/>
                    <a:pt x="703" y="535"/>
                    <a:pt x="834" y="594"/>
                  </a:cubicBezTo>
                  <a:cubicBezTo>
                    <a:pt x="852" y="600"/>
                    <a:pt x="872" y="603"/>
                    <a:pt x="893" y="603"/>
                  </a:cubicBezTo>
                  <a:cubicBezTo>
                    <a:pt x="951" y="603"/>
                    <a:pt x="1013" y="579"/>
                    <a:pt x="1048" y="535"/>
                  </a:cubicBezTo>
                  <a:cubicBezTo>
                    <a:pt x="1072" y="475"/>
                    <a:pt x="1096" y="392"/>
                    <a:pt x="1048" y="344"/>
                  </a:cubicBezTo>
                  <a:cubicBezTo>
                    <a:pt x="977" y="237"/>
                    <a:pt x="810" y="70"/>
                    <a:pt x="524" y="11"/>
                  </a:cubicBezTo>
                  <a:cubicBezTo>
                    <a:pt x="481" y="4"/>
                    <a:pt x="442" y="1"/>
                    <a:pt x="408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175560" y="1268702"/>
              <a:ext cx="110913" cy="48598"/>
            </a:xfrm>
            <a:custGeom>
              <a:rect b="b" l="l" r="r" t="t"/>
              <a:pathLst>
                <a:path extrusionOk="0" h="684" w="1561">
                  <a:moveTo>
                    <a:pt x="1075" y="1"/>
                  </a:moveTo>
                  <a:cubicBezTo>
                    <a:pt x="1022" y="1"/>
                    <a:pt x="962" y="5"/>
                    <a:pt x="894" y="15"/>
                  </a:cubicBezTo>
                  <a:cubicBezTo>
                    <a:pt x="513" y="62"/>
                    <a:pt x="144" y="324"/>
                    <a:pt x="36" y="431"/>
                  </a:cubicBezTo>
                  <a:cubicBezTo>
                    <a:pt x="1" y="479"/>
                    <a:pt x="1" y="550"/>
                    <a:pt x="36" y="610"/>
                  </a:cubicBezTo>
                  <a:cubicBezTo>
                    <a:pt x="80" y="653"/>
                    <a:pt x="148" y="684"/>
                    <a:pt x="223" y="684"/>
                  </a:cubicBezTo>
                  <a:cubicBezTo>
                    <a:pt x="251" y="684"/>
                    <a:pt x="281" y="679"/>
                    <a:pt x="310" y="669"/>
                  </a:cubicBezTo>
                  <a:cubicBezTo>
                    <a:pt x="489" y="610"/>
                    <a:pt x="846" y="491"/>
                    <a:pt x="1156" y="467"/>
                  </a:cubicBezTo>
                  <a:cubicBezTo>
                    <a:pt x="1560" y="419"/>
                    <a:pt x="1465" y="169"/>
                    <a:pt x="1465" y="169"/>
                  </a:cubicBezTo>
                  <a:cubicBezTo>
                    <a:pt x="1465" y="169"/>
                    <a:pt x="1412" y="1"/>
                    <a:pt x="1075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258478" y="1487323"/>
              <a:ext cx="67784" cy="23518"/>
            </a:xfrm>
            <a:custGeom>
              <a:rect b="b" l="l" r="r" t="t"/>
              <a:pathLst>
                <a:path extrusionOk="0" h="331" w="954">
                  <a:moveTo>
                    <a:pt x="42" y="1"/>
                  </a:moveTo>
                  <a:cubicBezTo>
                    <a:pt x="36" y="1"/>
                    <a:pt x="30" y="3"/>
                    <a:pt x="24" y="9"/>
                  </a:cubicBezTo>
                  <a:cubicBezTo>
                    <a:pt x="1" y="21"/>
                    <a:pt x="1" y="33"/>
                    <a:pt x="24" y="57"/>
                  </a:cubicBezTo>
                  <a:cubicBezTo>
                    <a:pt x="24" y="57"/>
                    <a:pt x="286" y="331"/>
                    <a:pt x="691" y="331"/>
                  </a:cubicBezTo>
                  <a:cubicBezTo>
                    <a:pt x="763" y="331"/>
                    <a:pt x="858" y="319"/>
                    <a:pt x="929" y="307"/>
                  </a:cubicBezTo>
                  <a:cubicBezTo>
                    <a:pt x="953" y="307"/>
                    <a:pt x="953" y="271"/>
                    <a:pt x="953" y="259"/>
                  </a:cubicBezTo>
                  <a:cubicBezTo>
                    <a:pt x="953" y="236"/>
                    <a:pt x="929" y="236"/>
                    <a:pt x="917" y="236"/>
                  </a:cubicBezTo>
                  <a:cubicBezTo>
                    <a:pt x="836" y="259"/>
                    <a:pt x="759" y="269"/>
                    <a:pt x="686" y="269"/>
                  </a:cubicBezTo>
                  <a:cubicBezTo>
                    <a:pt x="311" y="269"/>
                    <a:pt x="60" y="9"/>
                    <a:pt x="60" y="9"/>
                  </a:cubicBezTo>
                  <a:cubicBezTo>
                    <a:pt x="54" y="3"/>
                    <a:pt x="48" y="1"/>
                    <a:pt x="42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38"/>
            <p:cNvSpPr/>
            <p:nvPr/>
          </p:nvSpPr>
          <p:spPr>
            <a:xfrm>
              <a:off x="71539" y="1439648"/>
              <a:ext cx="333378" cy="209313"/>
            </a:xfrm>
            <a:custGeom>
              <a:rect b="b" l="l" r="r" t="t"/>
              <a:pathLst>
                <a:path extrusionOk="0" h="2946" w="4692">
                  <a:moveTo>
                    <a:pt x="3879" y="1"/>
                  </a:moveTo>
                  <a:cubicBezTo>
                    <a:pt x="3341" y="1"/>
                    <a:pt x="746" y="86"/>
                    <a:pt x="0" y="1716"/>
                  </a:cubicBezTo>
                  <a:cubicBezTo>
                    <a:pt x="0" y="1716"/>
                    <a:pt x="413" y="2946"/>
                    <a:pt x="2033" y="2946"/>
                  </a:cubicBezTo>
                  <a:cubicBezTo>
                    <a:pt x="2217" y="2946"/>
                    <a:pt x="2416" y="2930"/>
                    <a:pt x="2632" y="2895"/>
                  </a:cubicBezTo>
                  <a:cubicBezTo>
                    <a:pt x="2632" y="2895"/>
                    <a:pt x="4203" y="2657"/>
                    <a:pt x="4691" y="764"/>
                  </a:cubicBezTo>
                  <a:lnTo>
                    <a:pt x="3977" y="2"/>
                  </a:lnTo>
                  <a:cubicBezTo>
                    <a:pt x="3977" y="2"/>
                    <a:pt x="3942" y="1"/>
                    <a:pt x="38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38"/>
            <p:cNvSpPr/>
            <p:nvPr/>
          </p:nvSpPr>
          <p:spPr>
            <a:xfrm>
              <a:off x="68128" y="1414355"/>
              <a:ext cx="115105" cy="88884"/>
            </a:xfrm>
            <a:custGeom>
              <a:rect b="b" l="l" r="r" t="t"/>
              <a:pathLst>
                <a:path extrusionOk="0" h="1251" w="1620">
                  <a:moveTo>
                    <a:pt x="96" y="1"/>
                  </a:moveTo>
                  <a:lnTo>
                    <a:pt x="1" y="120"/>
                  </a:lnTo>
                  <a:lnTo>
                    <a:pt x="1537" y="1251"/>
                  </a:lnTo>
                  <a:lnTo>
                    <a:pt x="1620" y="1132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38"/>
            <p:cNvSpPr/>
            <p:nvPr/>
          </p:nvSpPr>
          <p:spPr>
            <a:xfrm>
              <a:off x="45320" y="1500680"/>
              <a:ext cx="41495" cy="71974"/>
            </a:xfrm>
            <a:custGeom>
              <a:rect b="b" l="l" r="r" t="t"/>
              <a:pathLst>
                <a:path extrusionOk="0" h="1013" w="584">
                  <a:moveTo>
                    <a:pt x="131" y="0"/>
                  </a:moveTo>
                  <a:lnTo>
                    <a:pt x="0" y="71"/>
                  </a:lnTo>
                  <a:lnTo>
                    <a:pt x="441" y="1012"/>
                  </a:lnTo>
                  <a:lnTo>
                    <a:pt x="584" y="941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38"/>
            <p:cNvSpPr/>
            <p:nvPr/>
          </p:nvSpPr>
          <p:spPr>
            <a:xfrm>
              <a:off x="-118811" y="1085464"/>
              <a:ext cx="498362" cy="487971"/>
            </a:xfrm>
            <a:custGeom>
              <a:rect b="b" l="l" r="r" t="t"/>
              <a:pathLst>
                <a:path extrusionOk="0" h="6868" w="7014">
                  <a:moveTo>
                    <a:pt x="3734" y="1"/>
                  </a:moveTo>
                  <a:cubicBezTo>
                    <a:pt x="3566" y="1"/>
                    <a:pt x="3389" y="7"/>
                    <a:pt x="3203" y="22"/>
                  </a:cubicBezTo>
                  <a:cubicBezTo>
                    <a:pt x="1048" y="200"/>
                    <a:pt x="0" y="1903"/>
                    <a:pt x="0" y="3308"/>
                  </a:cubicBezTo>
                  <a:cubicBezTo>
                    <a:pt x="12" y="5415"/>
                    <a:pt x="1167" y="5773"/>
                    <a:pt x="2239" y="6868"/>
                  </a:cubicBezTo>
                  <a:lnTo>
                    <a:pt x="2501" y="5011"/>
                  </a:lnTo>
                  <a:lnTo>
                    <a:pt x="1763" y="2808"/>
                  </a:lnTo>
                  <a:cubicBezTo>
                    <a:pt x="1990" y="2281"/>
                    <a:pt x="2307" y="2219"/>
                    <a:pt x="2445" y="2219"/>
                  </a:cubicBezTo>
                  <a:cubicBezTo>
                    <a:pt x="2487" y="2219"/>
                    <a:pt x="2513" y="2225"/>
                    <a:pt x="2513" y="2225"/>
                  </a:cubicBezTo>
                  <a:cubicBezTo>
                    <a:pt x="2501" y="2177"/>
                    <a:pt x="3132" y="1867"/>
                    <a:pt x="3132" y="1820"/>
                  </a:cubicBezTo>
                  <a:cubicBezTo>
                    <a:pt x="3839" y="1100"/>
                    <a:pt x="4534" y="868"/>
                    <a:pt x="5136" y="868"/>
                  </a:cubicBezTo>
                  <a:cubicBezTo>
                    <a:pt x="6227" y="868"/>
                    <a:pt x="7013" y="1629"/>
                    <a:pt x="7013" y="1629"/>
                  </a:cubicBezTo>
                  <a:cubicBezTo>
                    <a:pt x="7013" y="1629"/>
                    <a:pt x="6351" y="1"/>
                    <a:pt x="3734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38"/>
            <p:cNvSpPr/>
            <p:nvPr/>
          </p:nvSpPr>
          <p:spPr>
            <a:xfrm>
              <a:off x="50365" y="1119355"/>
              <a:ext cx="312205" cy="116593"/>
            </a:xfrm>
            <a:custGeom>
              <a:rect b="b" l="l" r="r" t="t"/>
              <a:pathLst>
                <a:path extrusionOk="0" h="1641" w="4394">
                  <a:moveTo>
                    <a:pt x="2239" y="0"/>
                  </a:moveTo>
                  <a:cubicBezTo>
                    <a:pt x="2043" y="0"/>
                    <a:pt x="1829" y="17"/>
                    <a:pt x="1596" y="57"/>
                  </a:cubicBezTo>
                  <a:cubicBezTo>
                    <a:pt x="1" y="319"/>
                    <a:pt x="453" y="1640"/>
                    <a:pt x="453" y="1640"/>
                  </a:cubicBezTo>
                  <a:cubicBezTo>
                    <a:pt x="453" y="1640"/>
                    <a:pt x="943" y="954"/>
                    <a:pt x="1831" y="954"/>
                  </a:cubicBezTo>
                  <a:cubicBezTo>
                    <a:pt x="1969" y="954"/>
                    <a:pt x="2117" y="971"/>
                    <a:pt x="2275" y="1009"/>
                  </a:cubicBezTo>
                  <a:cubicBezTo>
                    <a:pt x="2703" y="1106"/>
                    <a:pt x="3249" y="1202"/>
                    <a:pt x="3646" y="1202"/>
                  </a:cubicBezTo>
                  <a:cubicBezTo>
                    <a:pt x="4132" y="1202"/>
                    <a:pt x="4394" y="1058"/>
                    <a:pt x="3942" y="593"/>
                  </a:cubicBezTo>
                  <a:cubicBezTo>
                    <a:pt x="3942" y="593"/>
                    <a:pt x="3402" y="0"/>
                    <a:pt x="2239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38"/>
            <p:cNvSpPr/>
            <p:nvPr/>
          </p:nvSpPr>
          <p:spPr>
            <a:xfrm>
              <a:off x="-13085" y="1184295"/>
              <a:ext cx="125266" cy="252156"/>
            </a:xfrm>
            <a:custGeom>
              <a:rect b="b" l="l" r="r" t="t"/>
              <a:pathLst>
                <a:path extrusionOk="0" h="3549" w="1763">
                  <a:moveTo>
                    <a:pt x="1191" y="0"/>
                  </a:moveTo>
                  <a:lnTo>
                    <a:pt x="1" y="703"/>
                  </a:lnTo>
                  <a:lnTo>
                    <a:pt x="227" y="3024"/>
                  </a:lnTo>
                  <a:lnTo>
                    <a:pt x="1382" y="3548"/>
                  </a:lnTo>
                  <a:cubicBezTo>
                    <a:pt x="1382" y="3548"/>
                    <a:pt x="1763" y="2405"/>
                    <a:pt x="1191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38"/>
            <p:cNvSpPr/>
            <p:nvPr/>
          </p:nvSpPr>
          <p:spPr>
            <a:xfrm>
              <a:off x="-65522" y="1367248"/>
              <a:ext cx="159087" cy="144800"/>
            </a:xfrm>
            <a:custGeom>
              <a:rect b="b" l="l" r="r" t="t"/>
              <a:pathLst>
                <a:path extrusionOk="0" h="2038" w="2239">
                  <a:moveTo>
                    <a:pt x="1144" y="0"/>
                  </a:moveTo>
                  <a:cubicBezTo>
                    <a:pt x="1061" y="0"/>
                    <a:pt x="977" y="11"/>
                    <a:pt x="893" y="33"/>
                  </a:cubicBezTo>
                  <a:cubicBezTo>
                    <a:pt x="334" y="164"/>
                    <a:pt x="0" y="699"/>
                    <a:pt x="131" y="1247"/>
                  </a:cubicBezTo>
                  <a:cubicBezTo>
                    <a:pt x="233" y="1725"/>
                    <a:pt x="647" y="2037"/>
                    <a:pt x="1106" y="2037"/>
                  </a:cubicBezTo>
                  <a:cubicBezTo>
                    <a:pt x="1185" y="2037"/>
                    <a:pt x="1266" y="2028"/>
                    <a:pt x="1346" y="2009"/>
                  </a:cubicBezTo>
                  <a:cubicBezTo>
                    <a:pt x="1905" y="1890"/>
                    <a:pt x="2239" y="1342"/>
                    <a:pt x="2108" y="783"/>
                  </a:cubicBezTo>
                  <a:cubicBezTo>
                    <a:pt x="2007" y="319"/>
                    <a:pt x="1599" y="0"/>
                    <a:pt x="1144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38"/>
            <p:cNvSpPr/>
            <p:nvPr/>
          </p:nvSpPr>
          <p:spPr>
            <a:xfrm>
              <a:off x="-18982" y="1412578"/>
              <a:ext cx="68566" cy="54282"/>
            </a:xfrm>
            <a:custGeom>
              <a:rect b="b" l="l" r="r" t="t"/>
              <a:pathLst>
                <a:path extrusionOk="0" h="764" w="965">
                  <a:moveTo>
                    <a:pt x="186" y="1"/>
                  </a:moveTo>
                  <a:cubicBezTo>
                    <a:pt x="93" y="1"/>
                    <a:pt x="29" y="14"/>
                    <a:pt x="24" y="14"/>
                  </a:cubicBezTo>
                  <a:cubicBezTo>
                    <a:pt x="12" y="14"/>
                    <a:pt x="0" y="49"/>
                    <a:pt x="0" y="61"/>
                  </a:cubicBezTo>
                  <a:cubicBezTo>
                    <a:pt x="0" y="73"/>
                    <a:pt x="24" y="85"/>
                    <a:pt x="36" y="85"/>
                  </a:cubicBezTo>
                  <a:cubicBezTo>
                    <a:pt x="36" y="85"/>
                    <a:pt x="88" y="75"/>
                    <a:pt x="167" y="75"/>
                  </a:cubicBezTo>
                  <a:cubicBezTo>
                    <a:pt x="278" y="75"/>
                    <a:pt x="443" y="95"/>
                    <a:pt x="596" y="192"/>
                  </a:cubicBezTo>
                  <a:cubicBezTo>
                    <a:pt x="739" y="299"/>
                    <a:pt x="846" y="478"/>
                    <a:pt x="893" y="728"/>
                  </a:cubicBezTo>
                  <a:cubicBezTo>
                    <a:pt x="893" y="740"/>
                    <a:pt x="905" y="764"/>
                    <a:pt x="917" y="764"/>
                  </a:cubicBezTo>
                  <a:cubicBezTo>
                    <a:pt x="953" y="764"/>
                    <a:pt x="965" y="752"/>
                    <a:pt x="965" y="716"/>
                  </a:cubicBezTo>
                  <a:cubicBezTo>
                    <a:pt x="917" y="442"/>
                    <a:pt x="810" y="252"/>
                    <a:pt x="631" y="133"/>
                  </a:cubicBezTo>
                  <a:cubicBezTo>
                    <a:pt x="482" y="24"/>
                    <a:pt x="309" y="1"/>
                    <a:pt x="186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7" name="Google Shape;957;p38"/>
          <p:cNvSpPr/>
          <p:nvPr/>
        </p:nvSpPr>
        <p:spPr>
          <a:xfrm>
            <a:off x="1814912" y="2906100"/>
            <a:ext cx="33879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38">
            <a:hlinkClick action="ppaction://hlinksldjump" r:id="rId3"/>
          </p:cNvPr>
          <p:cNvSpPr/>
          <p:nvPr/>
        </p:nvSpPr>
        <p:spPr>
          <a:xfrm>
            <a:off x="5305034" y="2906088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38">
            <a:hlinkClick action="ppaction://hlinksldjump" r:id="rId4"/>
          </p:cNvPr>
          <p:cNvSpPr/>
          <p:nvPr/>
        </p:nvSpPr>
        <p:spPr>
          <a:xfrm>
            <a:off x="5392699" y="2995320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0" name="Google Shape;960;p38"/>
          <p:cNvGrpSpPr/>
          <p:nvPr/>
        </p:nvGrpSpPr>
        <p:grpSpPr>
          <a:xfrm>
            <a:off x="905409" y="2906050"/>
            <a:ext cx="807300" cy="357900"/>
            <a:chOff x="635421" y="421700"/>
            <a:chExt cx="807300" cy="357900"/>
          </a:xfrm>
        </p:grpSpPr>
        <p:sp>
          <p:nvSpPr>
            <p:cNvPr id="961" name="Google Shape;961;p38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38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38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38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5" name="Google Shape;965;p38"/>
          <p:cNvSpPr/>
          <p:nvPr/>
        </p:nvSpPr>
        <p:spPr>
          <a:xfrm>
            <a:off x="1814912" y="323575"/>
            <a:ext cx="33879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38">
            <a:hlinkClick action="ppaction://hlinksldjump" r:id="rId5"/>
          </p:cNvPr>
          <p:cNvSpPr/>
          <p:nvPr/>
        </p:nvSpPr>
        <p:spPr>
          <a:xfrm>
            <a:off x="5305034" y="323563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7" name="Google Shape;967;p38">
            <a:hlinkClick action="ppaction://hlinksldjump" r:id="rId6"/>
          </p:cNvPr>
          <p:cNvSpPr/>
          <p:nvPr/>
        </p:nvSpPr>
        <p:spPr>
          <a:xfrm>
            <a:off x="5392699" y="412795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8" name="Google Shape;968;p38"/>
          <p:cNvGrpSpPr/>
          <p:nvPr/>
        </p:nvGrpSpPr>
        <p:grpSpPr>
          <a:xfrm>
            <a:off x="905409" y="323525"/>
            <a:ext cx="807300" cy="357900"/>
            <a:chOff x="635421" y="421700"/>
            <a:chExt cx="807300" cy="357900"/>
          </a:xfrm>
        </p:grpSpPr>
        <p:sp>
          <p:nvSpPr>
            <p:cNvPr id="969" name="Google Shape;969;p38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38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38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38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973" name="Google Shape;973;p38"/>
          <p:cNvPicPr preferRelativeResize="0"/>
          <p:nvPr/>
        </p:nvPicPr>
        <p:blipFill rotWithShape="1">
          <a:blip r:embed="rId7">
            <a:alphaModFix/>
          </a:blip>
          <a:srcRect b="49185" l="0" r="0" t="0"/>
          <a:stretch/>
        </p:blipFill>
        <p:spPr>
          <a:xfrm>
            <a:off x="1889241" y="422410"/>
            <a:ext cx="639858" cy="2133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sign with white letters&#10;&#10;AI-generated content may be incorrect." id="974" name="Google Shape;974;p38"/>
          <p:cNvPicPr preferRelativeResize="0"/>
          <p:nvPr/>
        </p:nvPicPr>
        <p:blipFill rotWithShape="1">
          <a:blip r:embed="rId7">
            <a:alphaModFix/>
          </a:blip>
          <a:srcRect b="49185" l="0" r="0" t="0"/>
          <a:stretch/>
        </p:blipFill>
        <p:spPr>
          <a:xfrm>
            <a:off x="1890265" y="2997375"/>
            <a:ext cx="639858" cy="2133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sign with white letters&#10;&#10;AI-generated content may be incorrect." id="975" name="Google Shape;975;p38"/>
          <p:cNvPicPr preferRelativeResize="0"/>
          <p:nvPr/>
        </p:nvPicPr>
        <p:blipFill rotWithShape="1">
          <a:blip r:embed="rId7">
            <a:alphaModFix/>
          </a:blip>
          <a:srcRect b="49185" l="0" r="0" t="0"/>
          <a:stretch/>
        </p:blipFill>
        <p:spPr>
          <a:xfrm>
            <a:off x="7672706" y="1458410"/>
            <a:ext cx="316316" cy="10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>
            <p:ph type="title"/>
          </p:nvPr>
        </p:nvSpPr>
        <p:spPr>
          <a:xfrm>
            <a:off x="720000" y="69498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-GB"/>
              <a:t>Introduction</a:t>
            </a:r>
            <a:endParaRPr b="1"/>
          </a:p>
        </p:txBody>
      </p:sp>
      <p:sp>
        <p:nvSpPr>
          <p:cNvPr id="460" name="Google Shape;460;p21"/>
          <p:cNvSpPr txBox="1"/>
          <p:nvPr/>
        </p:nvSpPr>
        <p:spPr>
          <a:xfrm>
            <a:off x="719996" y="1309996"/>
            <a:ext cx="3295740" cy="12028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1" lang="en-GB" sz="1050" u="none" cap="none" strike="noStrik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About the Project: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1" i="1" sz="1050" u="none" cap="none" strike="noStrike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NHS Mental Health App is a digital platform designed to provide accessible, reliable, and innovative mental health support to Gateshead residents.</a:t>
            </a:r>
            <a:endParaRPr b="0" i="1" sz="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21"/>
          <p:cNvSpPr/>
          <p:nvPr/>
        </p:nvSpPr>
        <p:spPr>
          <a:xfrm>
            <a:off x="1644251" y="332102"/>
            <a:ext cx="63465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1">
            <a:hlinkClick action="ppaction://hlinksldjump" r:id="rId3"/>
          </p:cNvPr>
          <p:cNvSpPr/>
          <p:nvPr/>
        </p:nvSpPr>
        <p:spPr>
          <a:xfrm>
            <a:off x="8066096" y="332090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1">
            <a:hlinkClick action="ppaction://hlinksldjump" r:id="rId4"/>
          </p:cNvPr>
          <p:cNvSpPr/>
          <p:nvPr/>
        </p:nvSpPr>
        <p:spPr>
          <a:xfrm>
            <a:off x="8153787" y="421335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4" name="Google Shape;464;p21"/>
          <p:cNvGrpSpPr/>
          <p:nvPr/>
        </p:nvGrpSpPr>
        <p:grpSpPr>
          <a:xfrm>
            <a:off x="719996" y="332052"/>
            <a:ext cx="807300" cy="357900"/>
            <a:chOff x="635421" y="421700"/>
            <a:chExt cx="807300" cy="357900"/>
          </a:xfrm>
        </p:grpSpPr>
        <p:sp>
          <p:nvSpPr>
            <p:cNvPr id="465" name="Google Shape;465;p21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21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1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1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9" name="Google Shape;469;p21"/>
          <p:cNvSpPr txBox="1"/>
          <p:nvPr/>
        </p:nvSpPr>
        <p:spPr>
          <a:xfrm>
            <a:off x="4572000" y="1381542"/>
            <a:ext cx="3418751" cy="1092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050" u="none" cap="none" strike="noStrik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Purpose of the Meeting: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05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meeting aims to present our project concept, discuss the development process, and gather valuable feedback from the client to align with their expectations</a:t>
            </a:r>
            <a:endParaRPr b="0" i="1" sz="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lue and black sign with white letters&#10;&#10;AI-generated content may be incorrect." id="470" name="Google Shape;470;p21"/>
          <p:cNvPicPr preferRelativeResize="0"/>
          <p:nvPr/>
        </p:nvPicPr>
        <p:blipFill rotWithShape="1">
          <a:blip r:embed="rId5">
            <a:alphaModFix/>
          </a:blip>
          <a:srcRect b="48102" l="0" r="0" t="1037"/>
          <a:stretch/>
        </p:blipFill>
        <p:spPr>
          <a:xfrm>
            <a:off x="1807794" y="390115"/>
            <a:ext cx="668302" cy="264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59311" y="2474149"/>
            <a:ext cx="2364552" cy="2364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39"/>
          <p:cNvSpPr/>
          <p:nvPr/>
        </p:nvSpPr>
        <p:spPr>
          <a:xfrm>
            <a:off x="719975" y="2571750"/>
            <a:ext cx="5128500" cy="1954200"/>
          </a:xfrm>
          <a:prstGeom prst="roundRect">
            <a:avLst>
              <a:gd fmla="val 4959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p39"/>
          <p:cNvSpPr/>
          <p:nvPr/>
        </p:nvSpPr>
        <p:spPr>
          <a:xfrm>
            <a:off x="1814912" y="2715300"/>
            <a:ext cx="33879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39">
            <a:hlinkClick action="ppaction://hlinksldjump" r:id="rId4"/>
          </p:cNvPr>
          <p:cNvSpPr/>
          <p:nvPr/>
        </p:nvSpPr>
        <p:spPr>
          <a:xfrm>
            <a:off x="5305034" y="2715288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" name="Google Shape;983;p39">
            <a:hlinkClick action="ppaction://hlinksldjump" r:id="rId5"/>
          </p:cNvPr>
          <p:cNvSpPr/>
          <p:nvPr/>
        </p:nvSpPr>
        <p:spPr>
          <a:xfrm>
            <a:off x="5392699" y="2804520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4" name="Google Shape;984;p39"/>
          <p:cNvGrpSpPr/>
          <p:nvPr/>
        </p:nvGrpSpPr>
        <p:grpSpPr>
          <a:xfrm>
            <a:off x="905409" y="2715250"/>
            <a:ext cx="807300" cy="357900"/>
            <a:chOff x="635421" y="421700"/>
            <a:chExt cx="807300" cy="357900"/>
          </a:xfrm>
        </p:grpSpPr>
        <p:sp>
          <p:nvSpPr>
            <p:cNvPr id="985" name="Google Shape;985;p39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39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39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39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9" name="Google Shape;989;p39"/>
          <p:cNvSpPr txBox="1"/>
          <p:nvPr>
            <p:ph type="title"/>
          </p:nvPr>
        </p:nvSpPr>
        <p:spPr>
          <a:xfrm>
            <a:off x="905534" y="3169804"/>
            <a:ext cx="4757400" cy="13209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Would you like to ask any questions or clarify anything?</a:t>
            </a:r>
            <a:endParaRPr/>
          </a:p>
        </p:txBody>
      </p:sp>
      <p:sp>
        <p:nvSpPr>
          <p:cNvPr id="990" name="Google Shape;990;p39"/>
          <p:cNvSpPr/>
          <p:nvPr/>
        </p:nvSpPr>
        <p:spPr>
          <a:xfrm flipH="1" rot="6691814">
            <a:off x="-1492423" y="-652801"/>
            <a:ext cx="3936372" cy="2460226"/>
          </a:xfrm>
          <a:custGeom>
            <a:rect b="b" l="l" r="r" t="t"/>
            <a:pathLst>
              <a:path extrusionOk="0" h="32788" w="5246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1" name="Google Shape;991;p39"/>
          <p:cNvGrpSpPr/>
          <p:nvPr/>
        </p:nvGrpSpPr>
        <p:grpSpPr>
          <a:xfrm rot="-6654769">
            <a:off x="7711995" y="-864384"/>
            <a:ext cx="1094570" cy="1752158"/>
            <a:chOff x="3228975" y="1023575"/>
            <a:chExt cx="517625" cy="828600"/>
          </a:xfrm>
        </p:grpSpPr>
        <p:sp>
          <p:nvSpPr>
            <p:cNvPr id="992" name="Google Shape;992;p3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3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4" name="Google Shape;994;p39"/>
          <p:cNvGrpSpPr/>
          <p:nvPr/>
        </p:nvGrpSpPr>
        <p:grpSpPr>
          <a:xfrm rot="-9641341">
            <a:off x="8287570" y="-241978"/>
            <a:ext cx="1102727" cy="1765059"/>
            <a:chOff x="3228975" y="1023575"/>
            <a:chExt cx="517625" cy="828600"/>
          </a:xfrm>
        </p:grpSpPr>
        <p:sp>
          <p:nvSpPr>
            <p:cNvPr id="995" name="Google Shape;995;p39"/>
            <p:cNvSpPr/>
            <p:nvPr/>
          </p:nvSpPr>
          <p:spPr>
            <a:xfrm>
              <a:off x="3228975" y="1023575"/>
              <a:ext cx="517625" cy="828000"/>
            </a:xfrm>
            <a:custGeom>
              <a:rect b="b" l="l" r="r" t="t"/>
              <a:pathLst>
                <a:path extrusionOk="0" h="33120" w="20705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3277475" y="1101750"/>
              <a:ext cx="413475" cy="750425"/>
            </a:xfrm>
            <a:custGeom>
              <a:rect b="b" l="l" r="r" t="t"/>
              <a:pathLst>
                <a:path extrusionOk="0" h="30017" w="16539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997" name="Google Shape;997;p39"/>
          <p:cNvPicPr preferRelativeResize="0"/>
          <p:nvPr/>
        </p:nvPicPr>
        <p:blipFill rotWithShape="1">
          <a:blip r:embed="rId6">
            <a:alphaModFix/>
          </a:blip>
          <a:srcRect b="49185" l="0" r="0" t="0"/>
          <a:stretch/>
        </p:blipFill>
        <p:spPr>
          <a:xfrm>
            <a:off x="1887929" y="2789852"/>
            <a:ext cx="639858" cy="2133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sign with white letters&#10;&#10;AI-generated content may be incorrect." id="998" name="Google Shape;998;p39"/>
          <p:cNvPicPr preferRelativeResize="0"/>
          <p:nvPr/>
        </p:nvPicPr>
        <p:blipFill rotWithShape="1">
          <a:blip r:embed="rId6">
            <a:alphaModFix/>
          </a:blip>
          <a:srcRect b="49185" l="0" r="0" t="0"/>
          <a:stretch/>
        </p:blipFill>
        <p:spPr>
          <a:xfrm>
            <a:off x="2949445" y="2397038"/>
            <a:ext cx="418595" cy="1395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sign with white letters&#10;&#10;AI-generated content may be incorrect." id="999" name="Google Shape;999;p39"/>
          <p:cNvPicPr preferRelativeResize="0"/>
          <p:nvPr/>
        </p:nvPicPr>
        <p:blipFill rotWithShape="1">
          <a:blip r:embed="rId6">
            <a:alphaModFix/>
          </a:blip>
          <a:srcRect b="49185" l="0" r="0" t="0"/>
          <a:stretch/>
        </p:blipFill>
        <p:spPr>
          <a:xfrm>
            <a:off x="6500365" y="3959138"/>
            <a:ext cx="418595" cy="1395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sign with white letters&#10;&#10;AI-generated content may be incorrect." id="1000" name="Google Shape;1000;p39"/>
          <p:cNvPicPr preferRelativeResize="0"/>
          <p:nvPr/>
        </p:nvPicPr>
        <p:blipFill rotWithShape="1">
          <a:blip r:embed="rId6">
            <a:alphaModFix/>
          </a:blip>
          <a:srcRect b="49185" l="0" r="0" t="0"/>
          <a:stretch/>
        </p:blipFill>
        <p:spPr>
          <a:xfrm>
            <a:off x="8193696" y="3548850"/>
            <a:ext cx="418595" cy="139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40"/>
          <p:cNvSpPr txBox="1"/>
          <p:nvPr>
            <p:ph type="title"/>
          </p:nvPr>
        </p:nvSpPr>
        <p:spPr>
          <a:xfrm>
            <a:off x="720000" y="69498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End of Presentation</a:t>
            </a:r>
            <a:endParaRPr/>
          </a:p>
        </p:txBody>
      </p:sp>
      <p:grpSp>
        <p:nvGrpSpPr>
          <p:cNvPr id="1006" name="Google Shape;1006;p40"/>
          <p:cNvGrpSpPr/>
          <p:nvPr/>
        </p:nvGrpSpPr>
        <p:grpSpPr>
          <a:xfrm>
            <a:off x="4550139" y="1452798"/>
            <a:ext cx="1080833" cy="3059420"/>
            <a:chOff x="3876475" y="1041050"/>
            <a:chExt cx="1281975" cy="3628775"/>
          </a:xfrm>
        </p:grpSpPr>
        <p:sp>
          <p:nvSpPr>
            <p:cNvPr id="1007" name="Google Shape;1007;p40"/>
            <p:cNvSpPr/>
            <p:nvPr/>
          </p:nvSpPr>
          <p:spPr>
            <a:xfrm>
              <a:off x="4221650" y="1125975"/>
              <a:ext cx="439300" cy="402675"/>
            </a:xfrm>
            <a:custGeom>
              <a:rect b="b" l="l" r="r" t="t"/>
              <a:pathLst>
                <a:path extrusionOk="0" h="16107" w="17572">
                  <a:moveTo>
                    <a:pt x="9065" y="0"/>
                  </a:moveTo>
                  <a:cubicBezTo>
                    <a:pt x="8592" y="0"/>
                    <a:pt x="8108" y="35"/>
                    <a:pt x="7623" y="111"/>
                  </a:cubicBezTo>
                  <a:cubicBezTo>
                    <a:pt x="4674" y="567"/>
                    <a:pt x="2243" y="2481"/>
                    <a:pt x="2091" y="3697"/>
                  </a:cubicBezTo>
                  <a:cubicBezTo>
                    <a:pt x="2030" y="4336"/>
                    <a:pt x="2182" y="6190"/>
                    <a:pt x="2607" y="8226"/>
                  </a:cubicBezTo>
                  <a:cubicBezTo>
                    <a:pt x="2443" y="8117"/>
                    <a:pt x="2224" y="8062"/>
                    <a:pt x="1944" y="8062"/>
                  </a:cubicBezTo>
                  <a:cubicBezTo>
                    <a:pt x="1757" y="8062"/>
                    <a:pt x="1543" y="8086"/>
                    <a:pt x="1300" y="8135"/>
                  </a:cubicBezTo>
                  <a:cubicBezTo>
                    <a:pt x="1" y="8390"/>
                    <a:pt x="1093" y="12061"/>
                    <a:pt x="2644" y="12061"/>
                  </a:cubicBezTo>
                  <a:cubicBezTo>
                    <a:pt x="2944" y="12061"/>
                    <a:pt x="3260" y="11925"/>
                    <a:pt x="3580" y="11600"/>
                  </a:cubicBezTo>
                  <a:cubicBezTo>
                    <a:pt x="3610" y="11661"/>
                    <a:pt x="3610" y="11691"/>
                    <a:pt x="3671" y="11782"/>
                  </a:cubicBezTo>
                  <a:cubicBezTo>
                    <a:pt x="4066" y="12725"/>
                    <a:pt x="4522" y="13576"/>
                    <a:pt x="5100" y="14184"/>
                  </a:cubicBezTo>
                  <a:cubicBezTo>
                    <a:pt x="5890" y="15004"/>
                    <a:pt x="6711" y="15491"/>
                    <a:pt x="7410" y="15764"/>
                  </a:cubicBezTo>
                  <a:cubicBezTo>
                    <a:pt x="8094" y="16038"/>
                    <a:pt x="8694" y="16106"/>
                    <a:pt x="9123" y="16106"/>
                  </a:cubicBezTo>
                  <a:cubicBezTo>
                    <a:pt x="9553" y="16106"/>
                    <a:pt x="9811" y="16038"/>
                    <a:pt x="9811" y="16038"/>
                  </a:cubicBezTo>
                  <a:lnTo>
                    <a:pt x="10389" y="15947"/>
                  </a:lnTo>
                  <a:cubicBezTo>
                    <a:pt x="10389" y="15947"/>
                    <a:pt x="11604" y="15886"/>
                    <a:pt x="12851" y="14731"/>
                  </a:cubicBezTo>
                  <a:cubicBezTo>
                    <a:pt x="13337" y="14275"/>
                    <a:pt x="13884" y="13637"/>
                    <a:pt x="14310" y="12755"/>
                  </a:cubicBezTo>
                  <a:cubicBezTo>
                    <a:pt x="14644" y="11995"/>
                    <a:pt x="14857" y="11053"/>
                    <a:pt x="14948" y="10020"/>
                  </a:cubicBezTo>
                  <a:lnTo>
                    <a:pt x="14948" y="9807"/>
                  </a:lnTo>
                  <a:cubicBezTo>
                    <a:pt x="15229" y="9955"/>
                    <a:pt x="15481" y="10021"/>
                    <a:pt x="15707" y="10021"/>
                  </a:cubicBezTo>
                  <a:cubicBezTo>
                    <a:pt x="17523" y="10021"/>
                    <a:pt x="17572" y="5729"/>
                    <a:pt x="16238" y="5729"/>
                  </a:cubicBezTo>
                  <a:cubicBezTo>
                    <a:pt x="16214" y="5729"/>
                    <a:pt x="16189" y="5731"/>
                    <a:pt x="16164" y="5734"/>
                  </a:cubicBezTo>
                  <a:cubicBezTo>
                    <a:pt x="15434" y="5825"/>
                    <a:pt x="15100" y="6038"/>
                    <a:pt x="14857" y="6311"/>
                  </a:cubicBezTo>
                  <a:cubicBezTo>
                    <a:pt x="14644" y="4214"/>
                    <a:pt x="14218" y="2390"/>
                    <a:pt x="13945" y="1782"/>
                  </a:cubicBezTo>
                  <a:cubicBezTo>
                    <a:pt x="13514" y="870"/>
                    <a:pt x="11436" y="0"/>
                    <a:pt x="9065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40"/>
            <p:cNvSpPr/>
            <p:nvPr/>
          </p:nvSpPr>
          <p:spPr>
            <a:xfrm>
              <a:off x="4254900" y="1354000"/>
              <a:ext cx="49425" cy="46025"/>
            </a:xfrm>
            <a:custGeom>
              <a:rect b="b" l="l" r="r" t="t"/>
              <a:pathLst>
                <a:path extrusionOk="0" h="1841" w="1977">
                  <a:moveTo>
                    <a:pt x="644" y="1"/>
                  </a:moveTo>
                  <a:cubicBezTo>
                    <a:pt x="569" y="1"/>
                    <a:pt x="493" y="14"/>
                    <a:pt x="426" y="47"/>
                  </a:cubicBezTo>
                  <a:cubicBezTo>
                    <a:pt x="213" y="108"/>
                    <a:pt x="61" y="321"/>
                    <a:pt x="61" y="503"/>
                  </a:cubicBezTo>
                  <a:cubicBezTo>
                    <a:pt x="1" y="686"/>
                    <a:pt x="61" y="868"/>
                    <a:pt x="122" y="1020"/>
                  </a:cubicBezTo>
                  <a:cubicBezTo>
                    <a:pt x="213" y="1172"/>
                    <a:pt x="274" y="1324"/>
                    <a:pt x="396" y="1446"/>
                  </a:cubicBezTo>
                  <a:cubicBezTo>
                    <a:pt x="305" y="1294"/>
                    <a:pt x="274" y="1142"/>
                    <a:pt x="305" y="1020"/>
                  </a:cubicBezTo>
                  <a:cubicBezTo>
                    <a:pt x="274" y="868"/>
                    <a:pt x="244" y="716"/>
                    <a:pt x="274" y="564"/>
                  </a:cubicBezTo>
                  <a:cubicBezTo>
                    <a:pt x="296" y="394"/>
                    <a:pt x="481" y="298"/>
                    <a:pt x="674" y="298"/>
                  </a:cubicBezTo>
                  <a:cubicBezTo>
                    <a:pt x="757" y="298"/>
                    <a:pt x="840" y="315"/>
                    <a:pt x="913" y="351"/>
                  </a:cubicBezTo>
                  <a:cubicBezTo>
                    <a:pt x="1186" y="443"/>
                    <a:pt x="1490" y="655"/>
                    <a:pt x="1642" y="929"/>
                  </a:cubicBezTo>
                  <a:cubicBezTo>
                    <a:pt x="1794" y="1172"/>
                    <a:pt x="1916" y="1476"/>
                    <a:pt x="1976" y="1841"/>
                  </a:cubicBezTo>
                  <a:cubicBezTo>
                    <a:pt x="1976" y="1476"/>
                    <a:pt x="1946" y="1142"/>
                    <a:pt x="1794" y="807"/>
                  </a:cubicBezTo>
                  <a:cubicBezTo>
                    <a:pt x="1612" y="443"/>
                    <a:pt x="1338" y="230"/>
                    <a:pt x="1004" y="78"/>
                  </a:cubicBezTo>
                  <a:cubicBezTo>
                    <a:pt x="908" y="39"/>
                    <a:pt x="775" y="1"/>
                    <a:pt x="644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40"/>
            <p:cNvSpPr/>
            <p:nvPr/>
          </p:nvSpPr>
          <p:spPr>
            <a:xfrm>
              <a:off x="4275425" y="1366750"/>
              <a:ext cx="15225" cy="35550"/>
            </a:xfrm>
            <a:custGeom>
              <a:rect b="b" l="l" r="r" t="t"/>
              <a:pathLst>
                <a:path extrusionOk="0" h="1422" w="609">
                  <a:moveTo>
                    <a:pt x="481" y="0"/>
                  </a:moveTo>
                  <a:cubicBezTo>
                    <a:pt x="354" y="0"/>
                    <a:pt x="220" y="63"/>
                    <a:pt x="152" y="176"/>
                  </a:cubicBezTo>
                  <a:cubicBezTo>
                    <a:pt x="0" y="328"/>
                    <a:pt x="0" y="510"/>
                    <a:pt x="0" y="662"/>
                  </a:cubicBezTo>
                  <a:cubicBezTo>
                    <a:pt x="31" y="814"/>
                    <a:pt x="61" y="966"/>
                    <a:pt x="152" y="1118"/>
                  </a:cubicBezTo>
                  <a:cubicBezTo>
                    <a:pt x="244" y="1270"/>
                    <a:pt x="365" y="1392"/>
                    <a:pt x="517" y="1422"/>
                  </a:cubicBezTo>
                  <a:cubicBezTo>
                    <a:pt x="396" y="1331"/>
                    <a:pt x="365" y="1209"/>
                    <a:pt x="335" y="1057"/>
                  </a:cubicBezTo>
                  <a:cubicBezTo>
                    <a:pt x="274" y="905"/>
                    <a:pt x="244" y="784"/>
                    <a:pt x="244" y="632"/>
                  </a:cubicBezTo>
                  <a:cubicBezTo>
                    <a:pt x="213" y="480"/>
                    <a:pt x="244" y="358"/>
                    <a:pt x="274" y="237"/>
                  </a:cubicBezTo>
                  <a:cubicBezTo>
                    <a:pt x="335" y="176"/>
                    <a:pt x="456" y="54"/>
                    <a:pt x="608" y="24"/>
                  </a:cubicBezTo>
                  <a:cubicBezTo>
                    <a:pt x="569" y="8"/>
                    <a:pt x="526" y="0"/>
                    <a:pt x="481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40"/>
            <p:cNvSpPr/>
            <p:nvPr/>
          </p:nvSpPr>
          <p:spPr>
            <a:xfrm>
              <a:off x="4596100" y="1296550"/>
              <a:ext cx="41825" cy="54100"/>
            </a:xfrm>
            <a:custGeom>
              <a:rect b="b" l="l" r="r" t="t"/>
              <a:pathLst>
                <a:path extrusionOk="0" h="2164" w="1673">
                  <a:moveTo>
                    <a:pt x="1037" y="0"/>
                  </a:moveTo>
                  <a:cubicBezTo>
                    <a:pt x="874" y="0"/>
                    <a:pt x="714" y="109"/>
                    <a:pt x="578" y="218"/>
                  </a:cubicBezTo>
                  <a:cubicBezTo>
                    <a:pt x="304" y="431"/>
                    <a:pt x="122" y="765"/>
                    <a:pt x="31" y="1130"/>
                  </a:cubicBezTo>
                  <a:cubicBezTo>
                    <a:pt x="0" y="1494"/>
                    <a:pt x="61" y="1859"/>
                    <a:pt x="183" y="2163"/>
                  </a:cubicBezTo>
                  <a:cubicBezTo>
                    <a:pt x="183" y="1798"/>
                    <a:pt x="152" y="1464"/>
                    <a:pt x="244" y="1160"/>
                  </a:cubicBezTo>
                  <a:cubicBezTo>
                    <a:pt x="304" y="886"/>
                    <a:pt x="487" y="583"/>
                    <a:pt x="730" y="400"/>
                  </a:cubicBezTo>
                  <a:cubicBezTo>
                    <a:pt x="821" y="309"/>
                    <a:pt x="950" y="256"/>
                    <a:pt x="1076" y="256"/>
                  </a:cubicBezTo>
                  <a:cubicBezTo>
                    <a:pt x="1201" y="256"/>
                    <a:pt x="1323" y="309"/>
                    <a:pt x="1399" y="431"/>
                  </a:cubicBezTo>
                  <a:cubicBezTo>
                    <a:pt x="1490" y="583"/>
                    <a:pt x="1520" y="734"/>
                    <a:pt x="1520" y="886"/>
                  </a:cubicBezTo>
                  <a:cubicBezTo>
                    <a:pt x="1551" y="1038"/>
                    <a:pt x="1551" y="1221"/>
                    <a:pt x="1520" y="1403"/>
                  </a:cubicBezTo>
                  <a:cubicBezTo>
                    <a:pt x="1611" y="1251"/>
                    <a:pt x="1642" y="1038"/>
                    <a:pt x="1672" y="856"/>
                  </a:cubicBezTo>
                  <a:cubicBezTo>
                    <a:pt x="1672" y="674"/>
                    <a:pt x="1672" y="522"/>
                    <a:pt x="1581" y="309"/>
                  </a:cubicBezTo>
                  <a:cubicBezTo>
                    <a:pt x="1520" y="187"/>
                    <a:pt x="1277" y="5"/>
                    <a:pt x="1095" y="5"/>
                  </a:cubicBezTo>
                  <a:cubicBezTo>
                    <a:pt x="1075" y="2"/>
                    <a:pt x="1056" y="0"/>
                    <a:pt x="1037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40"/>
            <p:cNvSpPr/>
            <p:nvPr/>
          </p:nvSpPr>
          <p:spPr>
            <a:xfrm>
              <a:off x="4603700" y="1314900"/>
              <a:ext cx="19775" cy="35750"/>
            </a:xfrm>
            <a:custGeom>
              <a:rect b="b" l="l" r="r" t="t"/>
              <a:pathLst>
                <a:path extrusionOk="0" h="1430" w="791">
                  <a:moveTo>
                    <a:pt x="232" y="0"/>
                  </a:moveTo>
                  <a:cubicBezTo>
                    <a:pt x="145" y="0"/>
                    <a:pt x="61" y="31"/>
                    <a:pt x="0" y="92"/>
                  </a:cubicBezTo>
                  <a:cubicBezTo>
                    <a:pt x="152" y="92"/>
                    <a:pt x="304" y="152"/>
                    <a:pt x="395" y="244"/>
                  </a:cubicBezTo>
                  <a:cubicBezTo>
                    <a:pt x="456" y="304"/>
                    <a:pt x="487" y="456"/>
                    <a:pt x="517" y="578"/>
                  </a:cubicBezTo>
                  <a:cubicBezTo>
                    <a:pt x="517" y="730"/>
                    <a:pt x="578" y="852"/>
                    <a:pt x="578" y="1004"/>
                  </a:cubicBezTo>
                  <a:cubicBezTo>
                    <a:pt x="578" y="1125"/>
                    <a:pt x="547" y="1247"/>
                    <a:pt x="487" y="1429"/>
                  </a:cubicBezTo>
                  <a:cubicBezTo>
                    <a:pt x="608" y="1338"/>
                    <a:pt x="730" y="1186"/>
                    <a:pt x="760" y="1004"/>
                  </a:cubicBezTo>
                  <a:cubicBezTo>
                    <a:pt x="791" y="852"/>
                    <a:pt x="791" y="669"/>
                    <a:pt x="760" y="487"/>
                  </a:cubicBezTo>
                  <a:cubicBezTo>
                    <a:pt x="730" y="365"/>
                    <a:pt x="639" y="213"/>
                    <a:pt x="487" y="92"/>
                  </a:cubicBezTo>
                  <a:cubicBezTo>
                    <a:pt x="411" y="31"/>
                    <a:pt x="319" y="0"/>
                    <a:pt x="232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40"/>
            <p:cNvSpPr/>
            <p:nvPr/>
          </p:nvSpPr>
          <p:spPr>
            <a:xfrm>
              <a:off x="4409175" y="1425075"/>
              <a:ext cx="22800" cy="8075"/>
            </a:xfrm>
            <a:custGeom>
              <a:rect b="b" l="l" r="r" t="t"/>
              <a:pathLst>
                <a:path extrusionOk="0" h="323" w="912">
                  <a:moveTo>
                    <a:pt x="0" y="1"/>
                  </a:moveTo>
                  <a:cubicBezTo>
                    <a:pt x="122" y="153"/>
                    <a:pt x="274" y="244"/>
                    <a:pt x="426" y="274"/>
                  </a:cubicBezTo>
                  <a:cubicBezTo>
                    <a:pt x="518" y="293"/>
                    <a:pt x="621" y="323"/>
                    <a:pt x="723" y="323"/>
                  </a:cubicBezTo>
                  <a:cubicBezTo>
                    <a:pt x="788" y="323"/>
                    <a:pt x="852" y="310"/>
                    <a:pt x="912" y="274"/>
                  </a:cubicBezTo>
                  <a:cubicBezTo>
                    <a:pt x="760" y="214"/>
                    <a:pt x="608" y="153"/>
                    <a:pt x="456" y="12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40"/>
            <p:cNvSpPr/>
            <p:nvPr/>
          </p:nvSpPr>
          <p:spPr>
            <a:xfrm>
              <a:off x="4394725" y="1396975"/>
              <a:ext cx="64625" cy="27375"/>
            </a:xfrm>
            <a:custGeom>
              <a:rect b="b" l="l" r="r" t="t"/>
              <a:pathLst>
                <a:path extrusionOk="0" h="1095" w="2585">
                  <a:moveTo>
                    <a:pt x="1" y="0"/>
                  </a:moveTo>
                  <a:lnTo>
                    <a:pt x="1" y="0"/>
                  </a:lnTo>
                  <a:cubicBezTo>
                    <a:pt x="244" y="426"/>
                    <a:pt x="639" y="760"/>
                    <a:pt x="1095" y="973"/>
                  </a:cubicBezTo>
                  <a:cubicBezTo>
                    <a:pt x="1368" y="1064"/>
                    <a:pt x="1611" y="1094"/>
                    <a:pt x="1855" y="1094"/>
                  </a:cubicBezTo>
                  <a:cubicBezTo>
                    <a:pt x="2128" y="1094"/>
                    <a:pt x="2371" y="1003"/>
                    <a:pt x="2584" y="912"/>
                  </a:cubicBezTo>
                  <a:cubicBezTo>
                    <a:pt x="2098" y="912"/>
                    <a:pt x="1642" y="821"/>
                    <a:pt x="1216" y="669"/>
                  </a:cubicBezTo>
                  <a:cubicBezTo>
                    <a:pt x="791" y="517"/>
                    <a:pt x="396" y="304"/>
                    <a:pt x="1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40"/>
            <p:cNvSpPr/>
            <p:nvPr/>
          </p:nvSpPr>
          <p:spPr>
            <a:xfrm>
              <a:off x="4454750" y="1290575"/>
              <a:ext cx="27375" cy="99575"/>
            </a:xfrm>
            <a:custGeom>
              <a:rect b="b" l="l" r="r" t="t"/>
              <a:pathLst>
                <a:path extrusionOk="0" h="3983" w="1095">
                  <a:moveTo>
                    <a:pt x="122" y="1"/>
                  </a:moveTo>
                  <a:lnTo>
                    <a:pt x="122" y="1"/>
                  </a:lnTo>
                  <a:cubicBezTo>
                    <a:pt x="1" y="730"/>
                    <a:pt x="153" y="1490"/>
                    <a:pt x="487" y="2129"/>
                  </a:cubicBezTo>
                  <a:cubicBezTo>
                    <a:pt x="639" y="2432"/>
                    <a:pt x="821" y="2767"/>
                    <a:pt x="821" y="3071"/>
                  </a:cubicBezTo>
                  <a:cubicBezTo>
                    <a:pt x="821" y="3405"/>
                    <a:pt x="639" y="3709"/>
                    <a:pt x="366" y="3983"/>
                  </a:cubicBezTo>
                  <a:cubicBezTo>
                    <a:pt x="730" y="3831"/>
                    <a:pt x="1034" y="3527"/>
                    <a:pt x="1065" y="3101"/>
                  </a:cubicBezTo>
                  <a:cubicBezTo>
                    <a:pt x="1095" y="2706"/>
                    <a:pt x="913" y="2311"/>
                    <a:pt x="761" y="2007"/>
                  </a:cubicBezTo>
                  <a:cubicBezTo>
                    <a:pt x="457" y="1399"/>
                    <a:pt x="214" y="730"/>
                    <a:pt x="122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40"/>
            <p:cNvSpPr/>
            <p:nvPr/>
          </p:nvSpPr>
          <p:spPr>
            <a:xfrm>
              <a:off x="4437275" y="1386625"/>
              <a:ext cx="10675" cy="7325"/>
            </a:xfrm>
            <a:custGeom>
              <a:rect b="b" l="l" r="r" t="t"/>
              <a:pathLst>
                <a:path extrusionOk="0" h="293" w="427">
                  <a:moveTo>
                    <a:pt x="195" y="1"/>
                  </a:moveTo>
                  <a:cubicBezTo>
                    <a:pt x="143" y="1"/>
                    <a:pt x="78" y="22"/>
                    <a:pt x="1" y="80"/>
                  </a:cubicBezTo>
                  <a:cubicBezTo>
                    <a:pt x="61" y="171"/>
                    <a:pt x="92" y="232"/>
                    <a:pt x="153" y="293"/>
                  </a:cubicBezTo>
                  <a:cubicBezTo>
                    <a:pt x="244" y="293"/>
                    <a:pt x="305" y="293"/>
                    <a:pt x="426" y="262"/>
                  </a:cubicBezTo>
                  <a:cubicBezTo>
                    <a:pt x="426" y="141"/>
                    <a:pt x="365" y="80"/>
                    <a:pt x="274" y="19"/>
                  </a:cubicBezTo>
                  <a:cubicBezTo>
                    <a:pt x="252" y="8"/>
                    <a:pt x="226" y="1"/>
                    <a:pt x="195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40"/>
            <p:cNvSpPr/>
            <p:nvPr/>
          </p:nvSpPr>
          <p:spPr>
            <a:xfrm>
              <a:off x="4384075" y="1320575"/>
              <a:ext cx="32700" cy="37725"/>
            </a:xfrm>
            <a:custGeom>
              <a:rect b="b" l="l" r="r" t="t"/>
              <a:pathLst>
                <a:path extrusionOk="0" h="1509" w="1308">
                  <a:moveTo>
                    <a:pt x="667" y="0"/>
                  </a:moveTo>
                  <a:cubicBezTo>
                    <a:pt x="628" y="0"/>
                    <a:pt x="588" y="6"/>
                    <a:pt x="548" y="17"/>
                  </a:cubicBezTo>
                  <a:cubicBezTo>
                    <a:pt x="214" y="47"/>
                    <a:pt x="1" y="442"/>
                    <a:pt x="92" y="837"/>
                  </a:cubicBezTo>
                  <a:cubicBezTo>
                    <a:pt x="150" y="1241"/>
                    <a:pt x="427" y="1508"/>
                    <a:pt x="715" y="1508"/>
                  </a:cubicBezTo>
                  <a:cubicBezTo>
                    <a:pt x="730" y="1508"/>
                    <a:pt x="745" y="1508"/>
                    <a:pt x="761" y="1506"/>
                  </a:cubicBezTo>
                  <a:cubicBezTo>
                    <a:pt x="1126" y="1445"/>
                    <a:pt x="1308" y="1080"/>
                    <a:pt x="1217" y="655"/>
                  </a:cubicBezTo>
                  <a:cubicBezTo>
                    <a:pt x="1190" y="281"/>
                    <a:pt x="952" y="0"/>
                    <a:pt x="6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40"/>
            <p:cNvSpPr/>
            <p:nvPr/>
          </p:nvSpPr>
          <p:spPr>
            <a:xfrm>
              <a:off x="4391675" y="1312800"/>
              <a:ext cx="29675" cy="19000"/>
            </a:xfrm>
            <a:custGeom>
              <a:rect b="b" l="l" r="r" t="t"/>
              <a:pathLst>
                <a:path extrusionOk="0" h="760" w="1187">
                  <a:moveTo>
                    <a:pt x="1095" y="1"/>
                  </a:moveTo>
                  <a:cubicBezTo>
                    <a:pt x="1072" y="1"/>
                    <a:pt x="1050" y="8"/>
                    <a:pt x="1034" y="24"/>
                  </a:cubicBezTo>
                  <a:lnTo>
                    <a:pt x="1004" y="54"/>
                  </a:lnTo>
                  <a:cubicBezTo>
                    <a:pt x="1004" y="84"/>
                    <a:pt x="913" y="145"/>
                    <a:pt x="882" y="176"/>
                  </a:cubicBezTo>
                  <a:cubicBezTo>
                    <a:pt x="852" y="206"/>
                    <a:pt x="761" y="236"/>
                    <a:pt x="700" y="236"/>
                  </a:cubicBezTo>
                  <a:cubicBezTo>
                    <a:pt x="578" y="297"/>
                    <a:pt x="426" y="297"/>
                    <a:pt x="274" y="297"/>
                  </a:cubicBezTo>
                  <a:lnTo>
                    <a:pt x="183" y="297"/>
                  </a:lnTo>
                  <a:cubicBezTo>
                    <a:pt x="92" y="328"/>
                    <a:pt x="1" y="480"/>
                    <a:pt x="62" y="601"/>
                  </a:cubicBezTo>
                  <a:cubicBezTo>
                    <a:pt x="88" y="680"/>
                    <a:pt x="206" y="759"/>
                    <a:pt x="316" y="759"/>
                  </a:cubicBezTo>
                  <a:cubicBezTo>
                    <a:pt x="333" y="759"/>
                    <a:pt x="349" y="757"/>
                    <a:pt x="366" y="753"/>
                  </a:cubicBezTo>
                  <a:lnTo>
                    <a:pt x="822" y="510"/>
                  </a:lnTo>
                  <a:cubicBezTo>
                    <a:pt x="882" y="480"/>
                    <a:pt x="974" y="449"/>
                    <a:pt x="1034" y="358"/>
                  </a:cubicBezTo>
                  <a:cubicBezTo>
                    <a:pt x="1126" y="297"/>
                    <a:pt x="1186" y="236"/>
                    <a:pt x="1186" y="84"/>
                  </a:cubicBezTo>
                  <a:cubicBezTo>
                    <a:pt x="1186" y="54"/>
                    <a:pt x="1186" y="54"/>
                    <a:pt x="1156" y="24"/>
                  </a:cubicBezTo>
                  <a:cubicBezTo>
                    <a:pt x="1141" y="8"/>
                    <a:pt x="1118" y="1"/>
                    <a:pt x="1095" y="1"/>
                  </a:cubicBezTo>
                  <a:close/>
                </a:path>
              </a:pathLst>
            </a:custGeom>
            <a:solidFill>
              <a:srgbClr val="5E2B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40"/>
            <p:cNvSpPr/>
            <p:nvPr/>
          </p:nvSpPr>
          <p:spPr>
            <a:xfrm>
              <a:off x="4489700" y="1303450"/>
              <a:ext cx="32700" cy="37375"/>
            </a:xfrm>
            <a:custGeom>
              <a:rect b="b" l="l" r="r" t="t"/>
              <a:pathLst>
                <a:path extrusionOk="0" h="1495" w="1308">
                  <a:moveTo>
                    <a:pt x="594" y="0"/>
                  </a:moveTo>
                  <a:cubicBezTo>
                    <a:pt x="579" y="0"/>
                    <a:pt x="563" y="1"/>
                    <a:pt x="548" y="3"/>
                  </a:cubicBezTo>
                  <a:cubicBezTo>
                    <a:pt x="183" y="63"/>
                    <a:pt x="1" y="428"/>
                    <a:pt x="92" y="854"/>
                  </a:cubicBezTo>
                  <a:cubicBezTo>
                    <a:pt x="150" y="1255"/>
                    <a:pt x="424" y="1494"/>
                    <a:pt x="710" y="1494"/>
                  </a:cubicBezTo>
                  <a:cubicBezTo>
                    <a:pt x="727" y="1494"/>
                    <a:pt x="744" y="1494"/>
                    <a:pt x="761" y="1492"/>
                  </a:cubicBezTo>
                  <a:cubicBezTo>
                    <a:pt x="1095" y="1462"/>
                    <a:pt x="1308" y="1066"/>
                    <a:pt x="1217" y="671"/>
                  </a:cubicBezTo>
                  <a:cubicBezTo>
                    <a:pt x="1159" y="267"/>
                    <a:pt x="882" y="0"/>
                    <a:pt x="59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40"/>
            <p:cNvSpPr/>
            <p:nvPr/>
          </p:nvSpPr>
          <p:spPr>
            <a:xfrm>
              <a:off x="4497300" y="1295325"/>
              <a:ext cx="29675" cy="19025"/>
            </a:xfrm>
            <a:custGeom>
              <a:rect b="b" l="l" r="r" t="t"/>
              <a:pathLst>
                <a:path extrusionOk="0" h="761" w="1187">
                  <a:moveTo>
                    <a:pt x="1084" y="1"/>
                  </a:moveTo>
                  <a:cubicBezTo>
                    <a:pt x="1065" y="1"/>
                    <a:pt x="1050" y="8"/>
                    <a:pt x="1034" y="24"/>
                  </a:cubicBezTo>
                  <a:lnTo>
                    <a:pt x="1004" y="84"/>
                  </a:lnTo>
                  <a:cubicBezTo>
                    <a:pt x="1004" y="115"/>
                    <a:pt x="913" y="145"/>
                    <a:pt x="882" y="176"/>
                  </a:cubicBezTo>
                  <a:cubicBezTo>
                    <a:pt x="852" y="236"/>
                    <a:pt x="761" y="267"/>
                    <a:pt x="700" y="267"/>
                  </a:cubicBezTo>
                  <a:cubicBezTo>
                    <a:pt x="578" y="297"/>
                    <a:pt x="426" y="297"/>
                    <a:pt x="274" y="297"/>
                  </a:cubicBezTo>
                  <a:lnTo>
                    <a:pt x="183" y="297"/>
                  </a:lnTo>
                  <a:cubicBezTo>
                    <a:pt x="92" y="328"/>
                    <a:pt x="1" y="480"/>
                    <a:pt x="31" y="601"/>
                  </a:cubicBezTo>
                  <a:cubicBezTo>
                    <a:pt x="82" y="702"/>
                    <a:pt x="195" y="761"/>
                    <a:pt x="284" y="761"/>
                  </a:cubicBezTo>
                  <a:cubicBezTo>
                    <a:pt x="302" y="761"/>
                    <a:pt x="320" y="758"/>
                    <a:pt x="335" y="753"/>
                  </a:cubicBezTo>
                  <a:lnTo>
                    <a:pt x="791" y="540"/>
                  </a:lnTo>
                  <a:cubicBezTo>
                    <a:pt x="882" y="480"/>
                    <a:pt x="943" y="449"/>
                    <a:pt x="1034" y="388"/>
                  </a:cubicBezTo>
                  <a:cubicBezTo>
                    <a:pt x="1095" y="297"/>
                    <a:pt x="1186" y="267"/>
                    <a:pt x="1186" y="115"/>
                  </a:cubicBezTo>
                  <a:cubicBezTo>
                    <a:pt x="1186" y="115"/>
                    <a:pt x="1186" y="84"/>
                    <a:pt x="1156" y="24"/>
                  </a:cubicBezTo>
                  <a:cubicBezTo>
                    <a:pt x="1126" y="8"/>
                    <a:pt x="1103" y="1"/>
                    <a:pt x="1084" y="1"/>
                  </a:cubicBezTo>
                  <a:close/>
                </a:path>
              </a:pathLst>
            </a:custGeom>
            <a:solidFill>
              <a:srgbClr val="5E2B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40"/>
            <p:cNvSpPr/>
            <p:nvPr/>
          </p:nvSpPr>
          <p:spPr>
            <a:xfrm>
              <a:off x="4345325" y="1267475"/>
              <a:ext cx="75250" cy="35800"/>
            </a:xfrm>
            <a:custGeom>
              <a:rect b="b" l="l" r="r" t="t"/>
              <a:pathLst>
                <a:path extrusionOk="0" h="1432" w="3010">
                  <a:moveTo>
                    <a:pt x="2483" y="0"/>
                  </a:moveTo>
                  <a:cubicBezTo>
                    <a:pt x="2290" y="0"/>
                    <a:pt x="2118" y="22"/>
                    <a:pt x="1946" y="43"/>
                  </a:cubicBezTo>
                  <a:cubicBezTo>
                    <a:pt x="1703" y="74"/>
                    <a:pt x="1429" y="165"/>
                    <a:pt x="1217" y="287"/>
                  </a:cubicBezTo>
                  <a:cubicBezTo>
                    <a:pt x="973" y="378"/>
                    <a:pt x="761" y="499"/>
                    <a:pt x="578" y="651"/>
                  </a:cubicBezTo>
                  <a:cubicBezTo>
                    <a:pt x="366" y="803"/>
                    <a:pt x="183" y="986"/>
                    <a:pt x="31" y="1198"/>
                  </a:cubicBezTo>
                  <a:cubicBezTo>
                    <a:pt x="1" y="1259"/>
                    <a:pt x="1" y="1350"/>
                    <a:pt x="31" y="1381"/>
                  </a:cubicBezTo>
                  <a:cubicBezTo>
                    <a:pt x="67" y="1416"/>
                    <a:pt x="102" y="1431"/>
                    <a:pt x="138" y="1431"/>
                  </a:cubicBezTo>
                  <a:cubicBezTo>
                    <a:pt x="163" y="1431"/>
                    <a:pt x="188" y="1424"/>
                    <a:pt x="214" y="1411"/>
                  </a:cubicBezTo>
                  <a:lnTo>
                    <a:pt x="791" y="1077"/>
                  </a:lnTo>
                  <a:cubicBezTo>
                    <a:pt x="973" y="955"/>
                    <a:pt x="1217" y="894"/>
                    <a:pt x="1399" y="803"/>
                  </a:cubicBezTo>
                  <a:cubicBezTo>
                    <a:pt x="1642" y="742"/>
                    <a:pt x="1825" y="682"/>
                    <a:pt x="2037" y="651"/>
                  </a:cubicBezTo>
                  <a:cubicBezTo>
                    <a:pt x="2250" y="621"/>
                    <a:pt x="2463" y="590"/>
                    <a:pt x="2676" y="590"/>
                  </a:cubicBezTo>
                  <a:cubicBezTo>
                    <a:pt x="2828" y="530"/>
                    <a:pt x="2919" y="469"/>
                    <a:pt x="2949" y="317"/>
                  </a:cubicBezTo>
                  <a:cubicBezTo>
                    <a:pt x="3010" y="165"/>
                    <a:pt x="2888" y="43"/>
                    <a:pt x="2736" y="13"/>
                  </a:cubicBezTo>
                  <a:cubicBezTo>
                    <a:pt x="2647" y="4"/>
                    <a:pt x="2564" y="0"/>
                    <a:pt x="248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40"/>
            <p:cNvSpPr/>
            <p:nvPr/>
          </p:nvSpPr>
          <p:spPr>
            <a:xfrm>
              <a:off x="4409175" y="1267025"/>
              <a:ext cx="14450" cy="14325"/>
            </a:xfrm>
            <a:custGeom>
              <a:rect b="b" l="l" r="r" t="t"/>
              <a:pathLst>
                <a:path extrusionOk="0" h="573" w="578">
                  <a:moveTo>
                    <a:pt x="486" y="1"/>
                  </a:moveTo>
                  <a:cubicBezTo>
                    <a:pt x="486" y="1"/>
                    <a:pt x="456" y="1"/>
                    <a:pt x="456" y="31"/>
                  </a:cubicBezTo>
                  <a:cubicBezTo>
                    <a:pt x="456" y="61"/>
                    <a:pt x="426" y="92"/>
                    <a:pt x="426" y="153"/>
                  </a:cubicBezTo>
                  <a:cubicBezTo>
                    <a:pt x="365" y="183"/>
                    <a:pt x="365" y="213"/>
                    <a:pt x="334" y="213"/>
                  </a:cubicBezTo>
                  <a:cubicBezTo>
                    <a:pt x="304" y="244"/>
                    <a:pt x="213" y="305"/>
                    <a:pt x="152" y="305"/>
                  </a:cubicBezTo>
                  <a:lnTo>
                    <a:pt x="122" y="305"/>
                  </a:lnTo>
                  <a:cubicBezTo>
                    <a:pt x="30" y="335"/>
                    <a:pt x="0" y="396"/>
                    <a:pt x="30" y="487"/>
                  </a:cubicBezTo>
                  <a:cubicBezTo>
                    <a:pt x="52" y="530"/>
                    <a:pt x="104" y="573"/>
                    <a:pt x="154" y="573"/>
                  </a:cubicBezTo>
                  <a:cubicBezTo>
                    <a:pt x="175" y="573"/>
                    <a:pt x="195" y="565"/>
                    <a:pt x="213" y="548"/>
                  </a:cubicBezTo>
                  <a:cubicBezTo>
                    <a:pt x="334" y="517"/>
                    <a:pt x="426" y="487"/>
                    <a:pt x="486" y="365"/>
                  </a:cubicBezTo>
                  <a:cubicBezTo>
                    <a:pt x="578" y="244"/>
                    <a:pt x="578" y="153"/>
                    <a:pt x="517" y="31"/>
                  </a:cubicBezTo>
                  <a:cubicBezTo>
                    <a:pt x="517" y="1"/>
                    <a:pt x="517" y="1"/>
                    <a:pt x="48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40"/>
            <p:cNvSpPr/>
            <p:nvPr/>
          </p:nvSpPr>
          <p:spPr>
            <a:xfrm>
              <a:off x="4470725" y="1250700"/>
              <a:ext cx="79800" cy="21100"/>
            </a:xfrm>
            <a:custGeom>
              <a:rect b="b" l="l" r="r" t="t"/>
              <a:pathLst>
                <a:path extrusionOk="0" h="844" w="3192">
                  <a:moveTo>
                    <a:pt x="1334" y="0"/>
                  </a:moveTo>
                  <a:cubicBezTo>
                    <a:pt x="1208" y="0"/>
                    <a:pt x="1079" y="15"/>
                    <a:pt x="942" y="46"/>
                  </a:cubicBezTo>
                  <a:cubicBezTo>
                    <a:pt x="699" y="76"/>
                    <a:pt x="456" y="106"/>
                    <a:pt x="182" y="258"/>
                  </a:cubicBezTo>
                  <a:cubicBezTo>
                    <a:pt x="30" y="350"/>
                    <a:pt x="0" y="502"/>
                    <a:pt x="30" y="654"/>
                  </a:cubicBezTo>
                  <a:cubicBezTo>
                    <a:pt x="136" y="733"/>
                    <a:pt x="264" y="812"/>
                    <a:pt x="395" y="812"/>
                  </a:cubicBezTo>
                  <a:cubicBezTo>
                    <a:pt x="415" y="812"/>
                    <a:pt x="436" y="810"/>
                    <a:pt x="456" y="806"/>
                  </a:cubicBezTo>
                  <a:cubicBezTo>
                    <a:pt x="638" y="745"/>
                    <a:pt x="882" y="684"/>
                    <a:pt x="1064" y="684"/>
                  </a:cubicBezTo>
                  <a:cubicBezTo>
                    <a:pt x="1307" y="654"/>
                    <a:pt x="1489" y="654"/>
                    <a:pt x="1702" y="654"/>
                  </a:cubicBezTo>
                  <a:cubicBezTo>
                    <a:pt x="1945" y="654"/>
                    <a:pt x="2128" y="684"/>
                    <a:pt x="2371" y="684"/>
                  </a:cubicBezTo>
                  <a:cubicBezTo>
                    <a:pt x="2584" y="714"/>
                    <a:pt x="2766" y="745"/>
                    <a:pt x="3009" y="836"/>
                  </a:cubicBezTo>
                  <a:cubicBezTo>
                    <a:pt x="3020" y="841"/>
                    <a:pt x="3032" y="844"/>
                    <a:pt x="3044" y="844"/>
                  </a:cubicBezTo>
                  <a:cubicBezTo>
                    <a:pt x="3100" y="844"/>
                    <a:pt x="3167" y="789"/>
                    <a:pt x="3192" y="714"/>
                  </a:cubicBezTo>
                  <a:cubicBezTo>
                    <a:pt x="3192" y="654"/>
                    <a:pt x="3192" y="593"/>
                    <a:pt x="3131" y="562"/>
                  </a:cubicBezTo>
                  <a:cubicBezTo>
                    <a:pt x="2918" y="410"/>
                    <a:pt x="2705" y="289"/>
                    <a:pt x="2432" y="228"/>
                  </a:cubicBezTo>
                  <a:cubicBezTo>
                    <a:pt x="2219" y="137"/>
                    <a:pt x="1945" y="76"/>
                    <a:pt x="1702" y="46"/>
                  </a:cubicBezTo>
                  <a:cubicBezTo>
                    <a:pt x="1581" y="15"/>
                    <a:pt x="1459" y="0"/>
                    <a:pt x="133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4467675" y="1259850"/>
              <a:ext cx="15225" cy="10250"/>
            </a:xfrm>
            <a:custGeom>
              <a:rect b="b" l="l" r="r" t="t"/>
              <a:pathLst>
                <a:path extrusionOk="0" h="410" w="609">
                  <a:moveTo>
                    <a:pt x="37" y="0"/>
                  </a:moveTo>
                  <a:cubicBezTo>
                    <a:pt x="28" y="0"/>
                    <a:pt x="0" y="14"/>
                    <a:pt x="0" y="14"/>
                  </a:cubicBezTo>
                  <a:cubicBezTo>
                    <a:pt x="0" y="136"/>
                    <a:pt x="61" y="227"/>
                    <a:pt x="152" y="318"/>
                  </a:cubicBezTo>
                  <a:cubicBezTo>
                    <a:pt x="274" y="379"/>
                    <a:pt x="396" y="409"/>
                    <a:pt x="456" y="409"/>
                  </a:cubicBezTo>
                  <a:cubicBezTo>
                    <a:pt x="548" y="409"/>
                    <a:pt x="608" y="379"/>
                    <a:pt x="608" y="318"/>
                  </a:cubicBezTo>
                  <a:cubicBezTo>
                    <a:pt x="608" y="227"/>
                    <a:pt x="578" y="166"/>
                    <a:pt x="517" y="166"/>
                  </a:cubicBezTo>
                  <a:lnTo>
                    <a:pt x="456" y="166"/>
                  </a:lnTo>
                  <a:cubicBezTo>
                    <a:pt x="416" y="166"/>
                    <a:pt x="362" y="179"/>
                    <a:pt x="312" y="179"/>
                  </a:cubicBezTo>
                  <a:cubicBezTo>
                    <a:pt x="288" y="179"/>
                    <a:pt x="264" y="176"/>
                    <a:pt x="244" y="166"/>
                  </a:cubicBezTo>
                  <a:cubicBezTo>
                    <a:pt x="183" y="166"/>
                    <a:pt x="152" y="136"/>
                    <a:pt x="152" y="136"/>
                  </a:cubicBezTo>
                  <a:cubicBezTo>
                    <a:pt x="122" y="75"/>
                    <a:pt x="122" y="44"/>
                    <a:pt x="122" y="44"/>
                  </a:cubicBezTo>
                  <a:cubicBezTo>
                    <a:pt x="122" y="14"/>
                    <a:pt x="92" y="14"/>
                    <a:pt x="31" y="14"/>
                  </a:cubicBezTo>
                  <a:cubicBezTo>
                    <a:pt x="41" y="4"/>
                    <a:pt x="41" y="0"/>
                    <a:pt x="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4489700" y="1343025"/>
              <a:ext cx="23600" cy="23575"/>
            </a:xfrm>
            <a:custGeom>
              <a:rect b="b" l="l" r="r" t="t"/>
              <a:pathLst>
                <a:path extrusionOk="0" h="943" w="944">
                  <a:moveTo>
                    <a:pt x="1" y="0"/>
                  </a:moveTo>
                  <a:cubicBezTo>
                    <a:pt x="31" y="213"/>
                    <a:pt x="183" y="456"/>
                    <a:pt x="335" y="608"/>
                  </a:cubicBezTo>
                  <a:cubicBezTo>
                    <a:pt x="487" y="760"/>
                    <a:pt x="730" y="912"/>
                    <a:pt x="943" y="942"/>
                  </a:cubicBezTo>
                  <a:cubicBezTo>
                    <a:pt x="791" y="790"/>
                    <a:pt x="609" y="638"/>
                    <a:pt x="457" y="486"/>
                  </a:cubicBezTo>
                  <a:cubicBezTo>
                    <a:pt x="305" y="334"/>
                    <a:pt x="153" y="182"/>
                    <a:pt x="1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4418275" y="1352125"/>
              <a:ext cx="15225" cy="29675"/>
            </a:xfrm>
            <a:custGeom>
              <a:rect b="b" l="l" r="r" t="t"/>
              <a:pathLst>
                <a:path extrusionOk="0" h="1187" w="609">
                  <a:moveTo>
                    <a:pt x="609" y="1"/>
                  </a:moveTo>
                  <a:lnTo>
                    <a:pt x="609" y="1"/>
                  </a:lnTo>
                  <a:cubicBezTo>
                    <a:pt x="517" y="244"/>
                    <a:pt x="426" y="426"/>
                    <a:pt x="366" y="609"/>
                  </a:cubicBezTo>
                  <a:lnTo>
                    <a:pt x="1" y="1186"/>
                  </a:lnTo>
                  <a:cubicBezTo>
                    <a:pt x="214" y="1065"/>
                    <a:pt x="396" y="882"/>
                    <a:pt x="457" y="639"/>
                  </a:cubicBezTo>
                  <a:cubicBezTo>
                    <a:pt x="578" y="457"/>
                    <a:pt x="609" y="244"/>
                    <a:pt x="609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4390925" y="1238150"/>
              <a:ext cx="104900" cy="18275"/>
            </a:xfrm>
            <a:custGeom>
              <a:rect b="b" l="l" r="r" t="t"/>
              <a:pathLst>
                <a:path extrusionOk="0" h="731" w="4196">
                  <a:moveTo>
                    <a:pt x="3131" y="1"/>
                  </a:moveTo>
                  <a:cubicBezTo>
                    <a:pt x="2767" y="1"/>
                    <a:pt x="2402" y="31"/>
                    <a:pt x="2067" y="122"/>
                  </a:cubicBezTo>
                  <a:cubicBezTo>
                    <a:pt x="1368" y="274"/>
                    <a:pt x="639" y="456"/>
                    <a:pt x="1" y="730"/>
                  </a:cubicBezTo>
                  <a:cubicBezTo>
                    <a:pt x="335" y="608"/>
                    <a:pt x="700" y="548"/>
                    <a:pt x="973" y="456"/>
                  </a:cubicBezTo>
                  <a:cubicBezTo>
                    <a:pt x="1368" y="396"/>
                    <a:pt x="1703" y="304"/>
                    <a:pt x="2067" y="244"/>
                  </a:cubicBezTo>
                  <a:cubicBezTo>
                    <a:pt x="2552" y="134"/>
                    <a:pt x="3069" y="55"/>
                    <a:pt x="3594" y="55"/>
                  </a:cubicBezTo>
                  <a:cubicBezTo>
                    <a:pt x="3794" y="55"/>
                    <a:pt x="3994" y="67"/>
                    <a:pt x="4195" y="92"/>
                  </a:cubicBezTo>
                  <a:cubicBezTo>
                    <a:pt x="3830" y="1"/>
                    <a:pt x="3466" y="1"/>
                    <a:pt x="3131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4381800" y="1222200"/>
              <a:ext cx="117825" cy="20525"/>
            </a:xfrm>
            <a:custGeom>
              <a:rect b="b" l="l" r="r" t="t"/>
              <a:pathLst>
                <a:path extrusionOk="0" h="821" w="4713">
                  <a:moveTo>
                    <a:pt x="3496" y="0"/>
                  </a:moveTo>
                  <a:cubicBezTo>
                    <a:pt x="3071" y="0"/>
                    <a:pt x="2676" y="31"/>
                    <a:pt x="2280" y="61"/>
                  </a:cubicBezTo>
                  <a:cubicBezTo>
                    <a:pt x="1885" y="122"/>
                    <a:pt x="1460" y="213"/>
                    <a:pt x="1095" y="335"/>
                  </a:cubicBezTo>
                  <a:cubicBezTo>
                    <a:pt x="700" y="456"/>
                    <a:pt x="335" y="608"/>
                    <a:pt x="1" y="821"/>
                  </a:cubicBezTo>
                  <a:cubicBezTo>
                    <a:pt x="335" y="639"/>
                    <a:pt x="700" y="487"/>
                    <a:pt x="1125" y="395"/>
                  </a:cubicBezTo>
                  <a:cubicBezTo>
                    <a:pt x="1490" y="304"/>
                    <a:pt x="1916" y="183"/>
                    <a:pt x="2311" y="152"/>
                  </a:cubicBezTo>
                  <a:cubicBezTo>
                    <a:pt x="2756" y="81"/>
                    <a:pt x="3222" y="51"/>
                    <a:pt x="3697" y="51"/>
                  </a:cubicBezTo>
                  <a:cubicBezTo>
                    <a:pt x="4032" y="51"/>
                    <a:pt x="4372" y="66"/>
                    <a:pt x="4712" y="91"/>
                  </a:cubicBezTo>
                  <a:cubicBezTo>
                    <a:pt x="4287" y="31"/>
                    <a:pt x="3891" y="0"/>
                    <a:pt x="3496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4374975" y="1382525"/>
              <a:ext cx="22050" cy="61575"/>
            </a:xfrm>
            <a:custGeom>
              <a:rect b="b" l="l" r="r" t="t"/>
              <a:pathLst>
                <a:path extrusionOk="0" h="2463" w="882">
                  <a:moveTo>
                    <a:pt x="882" y="1"/>
                  </a:moveTo>
                  <a:cubicBezTo>
                    <a:pt x="517" y="274"/>
                    <a:pt x="274" y="700"/>
                    <a:pt x="122" y="1095"/>
                  </a:cubicBezTo>
                  <a:cubicBezTo>
                    <a:pt x="31" y="1338"/>
                    <a:pt x="0" y="1551"/>
                    <a:pt x="0" y="1794"/>
                  </a:cubicBezTo>
                  <a:cubicBezTo>
                    <a:pt x="0" y="2007"/>
                    <a:pt x="31" y="2250"/>
                    <a:pt x="61" y="2463"/>
                  </a:cubicBezTo>
                  <a:cubicBezTo>
                    <a:pt x="31" y="2007"/>
                    <a:pt x="31" y="1551"/>
                    <a:pt x="183" y="1156"/>
                  </a:cubicBezTo>
                  <a:cubicBezTo>
                    <a:pt x="213" y="913"/>
                    <a:pt x="335" y="730"/>
                    <a:pt x="456" y="548"/>
                  </a:cubicBezTo>
                  <a:cubicBezTo>
                    <a:pt x="578" y="335"/>
                    <a:pt x="730" y="153"/>
                    <a:pt x="882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4470725" y="1400000"/>
              <a:ext cx="30400" cy="82100"/>
            </a:xfrm>
            <a:custGeom>
              <a:rect b="b" l="l" r="r" t="t"/>
              <a:pathLst>
                <a:path extrusionOk="0" h="3284" w="1216">
                  <a:moveTo>
                    <a:pt x="0" y="1"/>
                  </a:moveTo>
                  <a:cubicBezTo>
                    <a:pt x="182" y="183"/>
                    <a:pt x="395" y="457"/>
                    <a:pt x="486" y="700"/>
                  </a:cubicBezTo>
                  <a:cubicBezTo>
                    <a:pt x="638" y="943"/>
                    <a:pt x="760" y="1247"/>
                    <a:pt x="882" y="1521"/>
                  </a:cubicBezTo>
                  <a:cubicBezTo>
                    <a:pt x="1003" y="1825"/>
                    <a:pt x="1064" y="2068"/>
                    <a:pt x="1094" y="2372"/>
                  </a:cubicBezTo>
                  <a:cubicBezTo>
                    <a:pt x="1186" y="2676"/>
                    <a:pt x="1186" y="2980"/>
                    <a:pt x="1216" y="3284"/>
                  </a:cubicBezTo>
                  <a:cubicBezTo>
                    <a:pt x="1216" y="2980"/>
                    <a:pt x="1216" y="2676"/>
                    <a:pt x="1186" y="2372"/>
                  </a:cubicBezTo>
                  <a:cubicBezTo>
                    <a:pt x="1155" y="2068"/>
                    <a:pt x="1034" y="1825"/>
                    <a:pt x="942" y="1521"/>
                  </a:cubicBezTo>
                  <a:cubicBezTo>
                    <a:pt x="760" y="943"/>
                    <a:pt x="456" y="396"/>
                    <a:pt x="0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4155350" y="1041050"/>
              <a:ext cx="610225" cy="538250"/>
            </a:xfrm>
            <a:custGeom>
              <a:rect b="b" l="l" r="r" t="t"/>
              <a:pathLst>
                <a:path extrusionOk="0" h="21530" w="24409">
                  <a:moveTo>
                    <a:pt x="4743" y="11380"/>
                  </a:moveTo>
                  <a:cubicBezTo>
                    <a:pt x="4746" y="11387"/>
                    <a:pt x="4750" y="11393"/>
                    <a:pt x="4753" y="11400"/>
                  </a:cubicBezTo>
                  <a:lnTo>
                    <a:pt x="4753" y="11400"/>
                  </a:lnTo>
                  <a:cubicBezTo>
                    <a:pt x="4747" y="11394"/>
                    <a:pt x="4743" y="11388"/>
                    <a:pt x="4743" y="11380"/>
                  </a:cubicBezTo>
                  <a:close/>
                  <a:moveTo>
                    <a:pt x="11441" y="0"/>
                  </a:moveTo>
                  <a:cubicBezTo>
                    <a:pt x="10523" y="0"/>
                    <a:pt x="9627" y="169"/>
                    <a:pt x="8755" y="407"/>
                  </a:cubicBezTo>
                  <a:cubicBezTo>
                    <a:pt x="7539" y="711"/>
                    <a:pt x="6354" y="1198"/>
                    <a:pt x="5350" y="1988"/>
                  </a:cubicBezTo>
                  <a:cubicBezTo>
                    <a:pt x="4378" y="2748"/>
                    <a:pt x="3223" y="3964"/>
                    <a:pt x="3375" y="5240"/>
                  </a:cubicBezTo>
                  <a:cubicBezTo>
                    <a:pt x="3496" y="6061"/>
                    <a:pt x="3162" y="6912"/>
                    <a:pt x="2706" y="7611"/>
                  </a:cubicBezTo>
                  <a:cubicBezTo>
                    <a:pt x="2250" y="8340"/>
                    <a:pt x="1673" y="8948"/>
                    <a:pt x="1186" y="9647"/>
                  </a:cubicBezTo>
                  <a:cubicBezTo>
                    <a:pt x="639" y="10438"/>
                    <a:pt x="274" y="11380"/>
                    <a:pt x="274" y="12383"/>
                  </a:cubicBezTo>
                  <a:cubicBezTo>
                    <a:pt x="274" y="13356"/>
                    <a:pt x="700" y="14359"/>
                    <a:pt x="1490" y="14906"/>
                  </a:cubicBezTo>
                  <a:cubicBezTo>
                    <a:pt x="1460" y="15119"/>
                    <a:pt x="1308" y="15271"/>
                    <a:pt x="1186" y="15362"/>
                  </a:cubicBezTo>
                  <a:cubicBezTo>
                    <a:pt x="153" y="16517"/>
                    <a:pt x="1" y="18371"/>
                    <a:pt x="882" y="19678"/>
                  </a:cubicBezTo>
                  <a:cubicBezTo>
                    <a:pt x="1505" y="20646"/>
                    <a:pt x="2687" y="21230"/>
                    <a:pt x="3858" y="21230"/>
                  </a:cubicBezTo>
                  <a:cubicBezTo>
                    <a:pt x="4231" y="21230"/>
                    <a:pt x="4603" y="21171"/>
                    <a:pt x="4955" y="21046"/>
                  </a:cubicBezTo>
                  <a:cubicBezTo>
                    <a:pt x="5133" y="20982"/>
                    <a:pt x="5310" y="20956"/>
                    <a:pt x="5488" y="20956"/>
                  </a:cubicBezTo>
                  <a:cubicBezTo>
                    <a:pt x="6072" y="20956"/>
                    <a:pt x="6660" y="21233"/>
                    <a:pt x="7265" y="21350"/>
                  </a:cubicBezTo>
                  <a:cubicBezTo>
                    <a:pt x="7956" y="21421"/>
                    <a:pt x="8665" y="21530"/>
                    <a:pt x="9348" y="21530"/>
                  </a:cubicBezTo>
                  <a:cubicBezTo>
                    <a:pt x="9538" y="21530"/>
                    <a:pt x="9725" y="21522"/>
                    <a:pt x="9910" y="21502"/>
                  </a:cubicBezTo>
                  <a:lnTo>
                    <a:pt x="9515" y="18857"/>
                  </a:lnTo>
                  <a:cubicBezTo>
                    <a:pt x="8937" y="18553"/>
                    <a:pt x="8360" y="18158"/>
                    <a:pt x="7752" y="17550"/>
                  </a:cubicBezTo>
                  <a:cubicBezTo>
                    <a:pt x="7174" y="16942"/>
                    <a:pt x="6688" y="16091"/>
                    <a:pt x="6323" y="15149"/>
                  </a:cubicBezTo>
                  <a:cubicBezTo>
                    <a:pt x="6262" y="15058"/>
                    <a:pt x="6262" y="15027"/>
                    <a:pt x="6232" y="14967"/>
                  </a:cubicBezTo>
                  <a:cubicBezTo>
                    <a:pt x="5908" y="15300"/>
                    <a:pt x="5588" y="15440"/>
                    <a:pt x="5286" y="15440"/>
                  </a:cubicBezTo>
                  <a:cubicBezTo>
                    <a:pt x="3740" y="15440"/>
                    <a:pt x="2656" y="11781"/>
                    <a:pt x="3952" y="11502"/>
                  </a:cubicBezTo>
                  <a:cubicBezTo>
                    <a:pt x="4074" y="11471"/>
                    <a:pt x="4195" y="11471"/>
                    <a:pt x="4256" y="11471"/>
                  </a:cubicBezTo>
                  <a:cubicBezTo>
                    <a:pt x="4378" y="11441"/>
                    <a:pt x="4477" y="11426"/>
                    <a:pt x="4564" y="11426"/>
                  </a:cubicBezTo>
                  <a:cubicBezTo>
                    <a:pt x="4647" y="11426"/>
                    <a:pt x="4719" y="11439"/>
                    <a:pt x="4791" y="11466"/>
                  </a:cubicBezTo>
                  <a:lnTo>
                    <a:pt x="4791" y="11466"/>
                  </a:lnTo>
                  <a:cubicBezTo>
                    <a:pt x="5188" y="12160"/>
                    <a:pt x="5805" y="12763"/>
                    <a:pt x="6506" y="13143"/>
                  </a:cubicBezTo>
                  <a:cubicBezTo>
                    <a:pt x="6262" y="12444"/>
                    <a:pt x="6171" y="11654"/>
                    <a:pt x="6050" y="10924"/>
                  </a:cubicBezTo>
                  <a:cubicBezTo>
                    <a:pt x="6506" y="10711"/>
                    <a:pt x="6809" y="10255"/>
                    <a:pt x="6961" y="9799"/>
                  </a:cubicBezTo>
                  <a:cubicBezTo>
                    <a:pt x="7113" y="9283"/>
                    <a:pt x="6992" y="8644"/>
                    <a:pt x="6870" y="8158"/>
                  </a:cubicBezTo>
                  <a:lnTo>
                    <a:pt x="6870" y="8158"/>
                  </a:lnTo>
                  <a:cubicBezTo>
                    <a:pt x="7051" y="8188"/>
                    <a:pt x="7236" y="8203"/>
                    <a:pt x="7421" y="8203"/>
                  </a:cubicBezTo>
                  <a:cubicBezTo>
                    <a:pt x="8172" y="8203"/>
                    <a:pt x="8942" y="7964"/>
                    <a:pt x="9576" y="7550"/>
                  </a:cubicBezTo>
                  <a:cubicBezTo>
                    <a:pt x="10366" y="7003"/>
                    <a:pt x="10943" y="6213"/>
                    <a:pt x="11186" y="5301"/>
                  </a:cubicBezTo>
                  <a:cubicBezTo>
                    <a:pt x="11642" y="6243"/>
                    <a:pt x="12402" y="6942"/>
                    <a:pt x="13375" y="7277"/>
                  </a:cubicBezTo>
                  <a:cubicBezTo>
                    <a:pt x="13618" y="7368"/>
                    <a:pt x="13831" y="7398"/>
                    <a:pt x="14013" y="7429"/>
                  </a:cubicBezTo>
                  <a:cubicBezTo>
                    <a:pt x="14148" y="7449"/>
                    <a:pt x="14282" y="7459"/>
                    <a:pt x="14417" y="7459"/>
                  </a:cubicBezTo>
                  <a:cubicBezTo>
                    <a:pt x="14889" y="7459"/>
                    <a:pt x="15357" y="7338"/>
                    <a:pt x="15807" y="7125"/>
                  </a:cubicBezTo>
                  <a:cubicBezTo>
                    <a:pt x="15959" y="7824"/>
                    <a:pt x="16111" y="8340"/>
                    <a:pt x="16688" y="8736"/>
                  </a:cubicBezTo>
                  <a:cubicBezTo>
                    <a:pt x="16870" y="9556"/>
                    <a:pt x="17022" y="10103"/>
                    <a:pt x="17022" y="11046"/>
                  </a:cubicBezTo>
                  <a:cubicBezTo>
                    <a:pt x="17570" y="10620"/>
                    <a:pt x="18026" y="9951"/>
                    <a:pt x="18117" y="9252"/>
                  </a:cubicBezTo>
                  <a:cubicBezTo>
                    <a:pt x="18238" y="9222"/>
                    <a:pt x="18390" y="9192"/>
                    <a:pt x="18542" y="9131"/>
                  </a:cubicBezTo>
                  <a:cubicBezTo>
                    <a:pt x="18633" y="9131"/>
                    <a:pt x="18694" y="9100"/>
                    <a:pt x="18816" y="9100"/>
                  </a:cubicBezTo>
                  <a:cubicBezTo>
                    <a:pt x="18841" y="9097"/>
                    <a:pt x="18866" y="9096"/>
                    <a:pt x="18890" y="9096"/>
                  </a:cubicBezTo>
                  <a:cubicBezTo>
                    <a:pt x="20211" y="9096"/>
                    <a:pt x="20200" y="13303"/>
                    <a:pt x="18441" y="13303"/>
                  </a:cubicBezTo>
                  <a:cubicBezTo>
                    <a:pt x="18203" y="13303"/>
                    <a:pt x="17933" y="13226"/>
                    <a:pt x="17630" y="13052"/>
                  </a:cubicBezTo>
                  <a:lnTo>
                    <a:pt x="17630" y="13295"/>
                  </a:lnTo>
                  <a:cubicBezTo>
                    <a:pt x="17570" y="14298"/>
                    <a:pt x="17357" y="15301"/>
                    <a:pt x="16992" y="16031"/>
                  </a:cubicBezTo>
                  <a:cubicBezTo>
                    <a:pt x="16597" y="16790"/>
                    <a:pt x="16171" y="17398"/>
                    <a:pt x="15715" y="17793"/>
                  </a:cubicBezTo>
                  <a:lnTo>
                    <a:pt x="15959" y="19283"/>
                  </a:lnTo>
                  <a:cubicBezTo>
                    <a:pt x="16718" y="19283"/>
                    <a:pt x="17509" y="19556"/>
                    <a:pt x="18269" y="19587"/>
                  </a:cubicBezTo>
                  <a:cubicBezTo>
                    <a:pt x="18440" y="19591"/>
                    <a:pt x="18612" y="19593"/>
                    <a:pt x="18785" y="19593"/>
                  </a:cubicBezTo>
                  <a:cubicBezTo>
                    <a:pt x="19997" y="19593"/>
                    <a:pt x="21244" y="19477"/>
                    <a:pt x="22281" y="18918"/>
                  </a:cubicBezTo>
                  <a:cubicBezTo>
                    <a:pt x="23497" y="18249"/>
                    <a:pt x="24409" y="16851"/>
                    <a:pt x="24013" y="15514"/>
                  </a:cubicBezTo>
                  <a:cubicBezTo>
                    <a:pt x="23649" y="14207"/>
                    <a:pt x="22342" y="13295"/>
                    <a:pt x="21916" y="11988"/>
                  </a:cubicBezTo>
                  <a:cubicBezTo>
                    <a:pt x="22311" y="11562"/>
                    <a:pt x="22798" y="11167"/>
                    <a:pt x="23041" y="10651"/>
                  </a:cubicBezTo>
                  <a:cubicBezTo>
                    <a:pt x="23436" y="9799"/>
                    <a:pt x="23193" y="8736"/>
                    <a:pt x="22646" y="7976"/>
                  </a:cubicBezTo>
                  <a:cubicBezTo>
                    <a:pt x="22068" y="7216"/>
                    <a:pt x="21278" y="6638"/>
                    <a:pt x="20488" y="6091"/>
                  </a:cubicBezTo>
                  <a:cubicBezTo>
                    <a:pt x="20153" y="5848"/>
                    <a:pt x="19697" y="5605"/>
                    <a:pt x="19333" y="5331"/>
                  </a:cubicBezTo>
                  <a:cubicBezTo>
                    <a:pt x="18877" y="4207"/>
                    <a:pt x="18421" y="3052"/>
                    <a:pt x="17570" y="2261"/>
                  </a:cubicBezTo>
                  <a:cubicBezTo>
                    <a:pt x="17053" y="1805"/>
                    <a:pt x="16506" y="1501"/>
                    <a:pt x="15898" y="1198"/>
                  </a:cubicBezTo>
                  <a:cubicBezTo>
                    <a:pt x="14621" y="590"/>
                    <a:pt x="13253" y="103"/>
                    <a:pt x="11855" y="12"/>
                  </a:cubicBezTo>
                  <a:cubicBezTo>
                    <a:pt x="11717" y="4"/>
                    <a:pt x="11578" y="0"/>
                    <a:pt x="1144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060375" y="4387125"/>
              <a:ext cx="340450" cy="268275"/>
            </a:xfrm>
            <a:custGeom>
              <a:rect b="b" l="l" r="r" t="t"/>
              <a:pathLst>
                <a:path extrusionOk="0" h="10731" w="13618">
                  <a:moveTo>
                    <a:pt x="6535" y="1"/>
                  </a:moveTo>
                  <a:lnTo>
                    <a:pt x="6839" y="6445"/>
                  </a:lnTo>
                  <a:cubicBezTo>
                    <a:pt x="6080" y="7387"/>
                    <a:pt x="4408" y="8907"/>
                    <a:pt x="0" y="9940"/>
                  </a:cubicBezTo>
                  <a:lnTo>
                    <a:pt x="0" y="10670"/>
                  </a:lnTo>
                  <a:lnTo>
                    <a:pt x="12493" y="10730"/>
                  </a:lnTo>
                  <a:cubicBezTo>
                    <a:pt x="12888" y="10730"/>
                    <a:pt x="13223" y="10487"/>
                    <a:pt x="13314" y="10092"/>
                  </a:cubicBezTo>
                  <a:cubicBezTo>
                    <a:pt x="13405" y="9636"/>
                    <a:pt x="13405" y="8967"/>
                    <a:pt x="13162" y="7964"/>
                  </a:cubicBezTo>
                  <a:cubicBezTo>
                    <a:pt x="13162" y="7979"/>
                    <a:pt x="13158" y="7984"/>
                    <a:pt x="13153" y="7984"/>
                  </a:cubicBezTo>
                  <a:cubicBezTo>
                    <a:pt x="13135" y="7984"/>
                    <a:pt x="13094" y="7920"/>
                    <a:pt x="13071" y="7873"/>
                  </a:cubicBezTo>
                  <a:cubicBezTo>
                    <a:pt x="12432" y="6505"/>
                    <a:pt x="12311" y="4925"/>
                    <a:pt x="12736" y="3466"/>
                  </a:cubicBezTo>
                  <a:cubicBezTo>
                    <a:pt x="13010" y="2554"/>
                    <a:pt x="13314" y="1369"/>
                    <a:pt x="13618" y="1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4036825" y="4542500"/>
              <a:ext cx="375400" cy="127325"/>
            </a:xfrm>
            <a:custGeom>
              <a:rect b="b" l="l" r="r" t="t"/>
              <a:pathLst>
                <a:path extrusionOk="0" h="5093" w="15016">
                  <a:moveTo>
                    <a:pt x="7321" y="0"/>
                  </a:moveTo>
                  <a:cubicBezTo>
                    <a:pt x="7283" y="0"/>
                    <a:pt x="7244" y="15"/>
                    <a:pt x="7204" y="47"/>
                  </a:cubicBezTo>
                  <a:cubicBezTo>
                    <a:pt x="6083" y="1021"/>
                    <a:pt x="5183" y="1214"/>
                    <a:pt x="4325" y="1214"/>
                  </a:cubicBezTo>
                  <a:cubicBezTo>
                    <a:pt x="3761" y="1214"/>
                    <a:pt x="3215" y="1131"/>
                    <a:pt x="2635" y="1131"/>
                  </a:cubicBezTo>
                  <a:cubicBezTo>
                    <a:pt x="2280" y="1131"/>
                    <a:pt x="1912" y="1162"/>
                    <a:pt x="1520" y="1263"/>
                  </a:cubicBezTo>
                  <a:cubicBezTo>
                    <a:pt x="0" y="1689"/>
                    <a:pt x="213" y="3604"/>
                    <a:pt x="426" y="4424"/>
                  </a:cubicBezTo>
                  <a:cubicBezTo>
                    <a:pt x="456" y="4637"/>
                    <a:pt x="638" y="5093"/>
                    <a:pt x="882" y="5093"/>
                  </a:cubicBezTo>
                  <a:lnTo>
                    <a:pt x="14438" y="5093"/>
                  </a:lnTo>
                  <a:cubicBezTo>
                    <a:pt x="14742" y="5093"/>
                    <a:pt x="14955" y="4880"/>
                    <a:pt x="14955" y="4576"/>
                  </a:cubicBezTo>
                  <a:cubicBezTo>
                    <a:pt x="14955" y="4333"/>
                    <a:pt x="14924" y="4120"/>
                    <a:pt x="14803" y="4029"/>
                  </a:cubicBezTo>
                  <a:cubicBezTo>
                    <a:pt x="14712" y="3938"/>
                    <a:pt x="14499" y="3877"/>
                    <a:pt x="14317" y="3877"/>
                  </a:cubicBezTo>
                  <a:cubicBezTo>
                    <a:pt x="13739" y="3847"/>
                    <a:pt x="13131" y="3816"/>
                    <a:pt x="12584" y="3786"/>
                  </a:cubicBezTo>
                  <a:cubicBezTo>
                    <a:pt x="13283" y="3573"/>
                    <a:pt x="14134" y="3269"/>
                    <a:pt x="14803" y="3056"/>
                  </a:cubicBezTo>
                  <a:cubicBezTo>
                    <a:pt x="14955" y="2874"/>
                    <a:pt x="15016" y="2601"/>
                    <a:pt x="14894" y="2357"/>
                  </a:cubicBezTo>
                  <a:cubicBezTo>
                    <a:pt x="14803" y="2176"/>
                    <a:pt x="14595" y="2080"/>
                    <a:pt x="14394" y="2080"/>
                  </a:cubicBezTo>
                  <a:cubicBezTo>
                    <a:pt x="14325" y="2080"/>
                    <a:pt x="14257" y="2091"/>
                    <a:pt x="14195" y="2114"/>
                  </a:cubicBezTo>
                  <a:cubicBezTo>
                    <a:pt x="13300" y="2447"/>
                    <a:pt x="12320" y="2623"/>
                    <a:pt x="11342" y="2623"/>
                  </a:cubicBezTo>
                  <a:cubicBezTo>
                    <a:pt x="10891" y="2623"/>
                    <a:pt x="10441" y="2586"/>
                    <a:pt x="10000" y="2509"/>
                  </a:cubicBezTo>
                  <a:cubicBezTo>
                    <a:pt x="9392" y="2449"/>
                    <a:pt x="8815" y="2266"/>
                    <a:pt x="8359" y="1901"/>
                  </a:cubicBezTo>
                  <a:cubicBezTo>
                    <a:pt x="7943" y="1569"/>
                    <a:pt x="7705" y="0"/>
                    <a:pt x="73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4782275" y="4420575"/>
              <a:ext cx="357175" cy="229500"/>
            </a:xfrm>
            <a:custGeom>
              <a:rect b="b" l="l" r="r" t="t"/>
              <a:pathLst>
                <a:path extrusionOk="0" h="9180" w="14287">
                  <a:moveTo>
                    <a:pt x="0" y="0"/>
                  </a:moveTo>
                  <a:cubicBezTo>
                    <a:pt x="274" y="760"/>
                    <a:pt x="517" y="1429"/>
                    <a:pt x="760" y="2006"/>
                  </a:cubicBezTo>
                  <a:cubicBezTo>
                    <a:pt x="1277" y="3405"/>
                    <a:pt x="1247" y="4924"/>
                    <a:pt x="791" y="6322"/>
                  </a:cubicBezTo>
                  <a:cubicBezTo>
                    <a:pt x="791" y="6383"/>
                    <a:pt x="760" y="6414"/>
                    <a:pt x="760" y="6444"/>
                  </a:cubicBezTo>
                  <a:cubicBezTo>
                    <a:pt x="578" y="7447"/>
                    <a:pt x="699" y="8116"/>
                    <a:pt x="791" y="8541"/>
                  </a:cubicBezTo>
                  <a:cubicBezTo>
                    <a:pt x="912" y="8906"/>
                    <a:pt x="1307" y="9180"/>
                    <a:pt x="1672" y="9180"/>
                  </a:cubicBezTo>
                  <a:lnTo>
                    <a:pt x="14286" y="9180"/>
                  </a:lnTo>
                  <a:lnTo>
                    <a:pt x="14195" y="8450"/>
                  </a:lnTo>
                  <a:cubicBezTo>
                    <a:pt x="9697" y="7386"/>
                    <a:pt x="7873" y="5532"/>
                    <a:pt x="6991" y="4620"/>
                  </a:cubicBezTo>
                  <a:lnTo>
                    <a:pt x="6718" y="0"/>
                  </a:ln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4783025" y="4542500"/>
              <a:ext cx="375425" cy="127325"/>
            </a:xfrm>
            <a:custGeom>
              <a:rect b="b" l="l" r="r" t="t"/>
              <a:pathLst>
                <a:path extrusionOk="0" h="5093" w="15017">
                  <a:moveTo>
                    <a:pt x="7696" y="0"/>
                  </a:moveTo>
                  <a:cubicBezTo>
                    <a:pt x="7312" y="0"/>
                    <a:pt x="7073" y="1569"/>
                    <a:pt x="6657" y="1901"/>
                  </a:cubicBezTo>
                  <a:cubicBezTo>
                    <a:pt x="6201" y="2266"/>
                    <a:pt x="5624" y="2449"/>
                    <a:pt x="5016" y="2509"/>
                  </a:cubicBezTo>
                  <a:cubicBezTo>
                    <a:pt x="4575" y="2586"/>
                    <a:pt x="4125" y="2623"/>
                    <a:pt x="3675" y="2623"/>
                  </a:cubicBezTo>
                  <a:cubicBezTo>
                    <a:pt x="2697" y="2623"/>
                    <a:pt x="1716" y="2447"/>
                    <a:pt x="821" y="2114"/>
                  </a:cubicBezTo>
                  <a:cubicBezTo>
                    <a:pt x="759" y="2091"/>
                    <a:pt x="691" y="2080"/>
                    <a:pt x="622" y="2080"/>
                  </a:cubicBezTo>
                  <a:cubicBezTo>
                    <a:pt x="421" y="2080"/>
                    <a:pt x="213" y="2176"/>
                    <a:pt x="122" y="2357"/>
                  </a:cubicBezTo>
                  <a:cubicBezTo>
                    <a:pt x="1" y="2601"/>
                    <a:pt x="61" y="2874"/>
                    <a:pt x="183" y="3056"/>
                  </a:cubicBezTo>
                  <a:cubicBezTo>
                    <a:pt x="882" y="3269"/>
                    <a:pt x="1703" y="3573"/>
                    <a:pt x="2432" y="3786"/>
                  </a:cubicBezTo>
                  <a:cubicBezTo>
                    <a:pt x="1855" y="3816"/>
                    <a:pt x="1247" y="3847"/>
                    <a:pt x="700" y="3877"/>
                  </a:cubicBezTo>
                  <a:cubicBezTo>
                    <a:pt x="487" y="3877"/>
                    <a:pt x="305" y="3938"/>
                    <a:pt x="183" y="4029"/>
                  </a:cubicBezTo>
                  <a:cubicBezTo>
                    <a:pt x="92" y="4120"/>
                    <a:pt x="31" y="4333"/>
                    <a:pt x="31" y="4576"/>
                  </a:cubicBezTo>
                  <a:cubicBezTo>
                    <a:pt x="31" y="4880"/>
                    <a:pt x="274" y="5093"/>
                    <a:pt x="578" y="5093"/>
                  </a:cubicBezTo>
                  <a:lnTo>
                    <a:pt x="14135" y="5093"/>
                  </a:lnTo>
                  <a:cubicBezTo>
                    <a:pt x="14378" y="5093"/>
                    <a:pt x="14560" y="4637"/>
                    <a:pt x="14591" y="4424"/>
                  </a:cubicBezTo>
                  <a:cubicBezTo>
                    <a:pt x="14803" y="3604"/>
                    <a:pt x="15016" y="1689"/>
                    <a:pt x="13496" y="1263"/>
                  </a:cubicBezTo>
                  <a:cubicBezTo>
                    <a:pt x="13110" y="1162"/>
                    <a:pt x="12747" y="1131"/>
                    <a:pt x="12396" y="1131"/>
                  </a:cubicBezTo>
                  <a:cubicBezTo>
                    <a:pt x="11822" y="1131"/>
                    <a:pt x="11278" y="1214"/>
                    <a:pt x="10714" y="1214"/>
                  </a:cubicBezTo>
                  <a:cubicBezTo>
                    <a:pt x="9855" y="1214"/>
                    <a:pt x="8949" y="1021"/>
                    <a:pt x="7812" y="47"/>
                  </a:cubicBezTo>
                  <a:cubicBezTo>
                    <a:pt x="7772" y="15"/>
                    <a:pt x="7733" y="0"/>
                    <a:pt x="7696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4137125" y="2333150"/>
              <a:ext cx="833625" cy="2171800"/>
            </a:xfrm>
            <a:custGeom>
              <a:rect b="b" l="l" r="r" t="t"/>
              <a:pathLst>
                <a:path extrusionOk="0" h="86872" w="33345">
                  <a:moveTo>
                    <a:pt x="24104" y="1"/>
                  </a:moveTo>
                  <a:lnTo>
                    <a:pt x="2979" y="1277"/>
                  </a:lnTo>
                  <a:cubicBezTo>
                    <a:pt x="2979" y="1277"/>
                    <a:pt x="0" y="8785"/>
                    <a:pt x="0" y="12858"/>
                  </a:cubicBezTo>
                  <a:cubicBezTo>
                    <a:pt x="0" y="16931"/>
                    <a:pt x="2371" y="86871"/>
                    <a:pt x="2371" y="86871"/>
                  </a:cubicBezTo>
                  <a:lnTo>
                    <a:pt x="10183" y="86871"/>
                  </a:lnTo>
                  <a:lnTo>
                    <a:pt x="15654" y="24986"/>
                  </a:lnTo>
                  <a:lnTo>
                    <a:pt x="24742" y="86233"/>
                  </a:lnTo>
                  <a:lnTo>
                    <a:pt x="33344" y="86233"/>
                  </a:lnTo>
                  <a:lnTo>
                    <a:pt x="29575" y="11612"/>
                  </a:lnTo>
                  <a:cubicBezTo>
                    <a:pt x="29575" y="11612"/>
                    <a:pt x="27508" y="4408"/>
                    <a:pt x="24104" y="1"/>
                  </a:cubicBez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4197150" y="2365075"/>
              <a:ext cx="581350" cy="138950"/>
            </a:xfrm>
            <a:custGeom>
              <a:rect b="b" l="l" r="r" t="t"/>
              <a:pathLst>
                <a:path extrusionOk="0" h="5558" w="23254">
                  <a:moveTo>
                    <a:pt x="23253" y="0"/>
                  </a:moveTo>
                  <a:lnTo>
                    <a:pt x="1" y="183"/>
                  </a:lnTo>
                  <a:cubicBezTo>
                    <a:pt x="1" y="183"/>
                    <a:pt x="3631" y="5558"/>
                    <a:pt x="10648" y="5558"/>
                  </a:cubicBezTo>
                  <a:cubicBezTo>
                    <a:pt x="10923" y="5558"/>
                    <a:pt x="11204" y="5549"/>
                    <a:pt x="11490" y="5532"/>
                  </a:cubicBezTo>
                  <a:cubicBezTo>
                    <a:pt x="19028" y="5107"/>
                    <a:pt x="23253" y="0"/>
                    <a:pt x="23253" y="0"/>
                  </a:cubicBezTo>
                  <a:close/>
                </a:path>
              </a:pathLst>
            </a:custGeom>
            <a:solidFill>
              <a:srgbClr val="354E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4147000" y="2416750"/>
              <a:ext cx="98050" cy="211275"/>
            </a:xfrm>
            <a:custGeom>
              <a:rect b="b" l="l" r="r" t="t"/>
              <a:pathLst>
                <a:path extrusionOk="0" h="8451" w="3922">
                  <a:moveTo>
                    <a:pt x="3922" y="0"/>
                  </a:moveTo>
                  <a:cubicBezTo>
                    <a:pt x="3496" y="730"/>
                    <a:pt x="3101" y="1429"/>
                    <a:pt x="2797" y="2128"/>
                  </a:cubicBezTo>
                  <a:cubicBezTo>
                    <a:pt x="2463" y="2827"/>
                    <a:pt x="2128" y="3465"/>
                    <a:pt x="1824" y="4164"/>
                  </a:cubicBezTo>
                  <a:cubicBezTo>
                    <a:pt x="1368" y="5137"/>
                    <a:pt x="912" y="6079"/>
                    <a:pt x="517" y="7082"/>
                  </a:cubicBezTo>
                  <a:cubicBezTo>
                    <a:pt x="335" y="7538"/>
                    <a:pt x="152" y="7994"/>
                    <a:pt x="1" y="8450"/>
                  </a:cubicBezTo>
                  <a:cubicBezTo>
                    <a:pt x="791" y="7082"/>
                    <a:pt x="1490" y="5714"/>
                    <a:pt x="2128" y="4316"/>
                  </a:cubicBezTo>
                  <a:cubicBezTo>
                    <a:pt x="2767" y="2888"/>
                    <a:pt x="3374" y="1459"/>
                    <a:pt x="392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4723750" y="2422825"/>
              <a:ext cx="121625" cy="166425"/>
            </a:xfrm>
            <a:custGeom>
              <a:rect b="b" l="l" r="r" t="t"/>
              <a:pathLst>
                <a:path extrusionOk="0" h="6657" w="4865">
                  <a:moveTo>
                    <a:pt x="1" y="0"/>
                  </a:moveTo>
                  <a:cubicBezTo>
                    <a:pt x="670" y="1216"/>
                    <a:pt x="1460" y="2341"/>
                    <a:pt x="2281" y="3465"/>
                  </a:cubicBezTo>
                  <a:cubicBezTo>
                    <a:pt x="3071" y="4560"/>
                    <a:pt x="3891" y="5623"/>
                    <a:pt x="4864" y="6657"/>
                  </a:cubicBezTo>
                  <a:cubicBezTo>
                    <a:pt x="4591" y="6140"/>
                    <a:pt x="4256" y="5654"/>
                    <a:pt x="3952" y="5167"/>
                  </a:cubicBezTo>
                  <a:lnTo>
                    <a:pt x="2554" y="3222"/>
                  </a:lnTo>
                  <a:cubicBezTo>
                    <a:pt x="2037" y="2493"/>
                    <a:pt x="1460" y="1794"/>
                    <a:pt x="913" y="1064"/>
                  </a:cubicBezTo>
                  <a:cubicBezTo>
                    <a:pt x="609" y="669"/>
                    <a:pt x="305" y="335"/>
                    <a:pt x="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4457800" y="2891675"/>
              <a:ext cx="118575" cy="12950"/>
            </a:xfrm>
            <a:custGeom>
              <a:rect b="b" l="l" r="r" t="t"/>
              <a:pathLst>
                <a:path extrusionOk="0" h="518" w="4743">
                  <a:moveTo>
                    <a:pt x="4742" y="0"/>
                  </a:moveTo>
                  <a:cubicBezTo>
                    <a:pt x="4347" y="61"/>
                    <a:pt x="3952" y="91"/>
                    <a:pt x="3557" y="91"/>
                  </a:cubicBezTo>
                  <a:cubicBezTo>
                    <a:pt x="3192" y="122"/>
                    <a:pt x="2766" y="122"/>
                    <a:pt x="2371" y="122"/>
                  </a:cubicBezTo>
                  <a:cubicBezTo>
                    <a:pt x="2108" y="132"/>
                    <a:pt x="1844" y="135"/>
                    <a:pt x="1581" y="135"/>
                  </a:cubicBezTo>
                  <a:cubicBezTo>
                    <a:pt x="1054" y="135"/>
                    <a:pt x="527" y="122"/>
                    <a:pt x="0" y="122"/>
                  </a:cubicBezTo>
                  <a:cubicBezTo>
                    <a:pt x="365" y="274"/>
                    <a:pt x="760" y="365"/>
                    <a:pt x="1155" y="426"/>
                  </a:cubicBezTo>
                  <a:cubicBezTo>
                    <a:pt x="1581" y="456"/>
                    <a:pt x="1976" y="517"/>
                    <a:pt x="2371" y="517"/>
                  </a:cubicBezTo>
                  <a:cubicBezTo>
                    <a:pt x="3192" y="517"/>
                    <a:pt x="4013" y="395"/>
                    <a:pt x="474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4520875" y="2899275"/>
              <a:ext cx="9900" cy="58525"/>
            </a:xfrm>
            <a:custGeom>
              <a:rect b="b" l="l" r="r" t="t"/>
              <a:pathLst>
                <a:path extrusionOk="0" h="2341" w="396">
                  <a:moveTo>
                    <a:pt x="152" y="0"/>
                  </a:moveTo>
                  <a:cubicBezTo>
                    <a:pt x="0" y="426"/>
                    <a:pt x="0" y="821"/>
                    <a:pt x="0" y="1186"/>
                  </a:cubicBezTo>
                  <a:cubicBezTo>
                    <a:pt x="0" y="1581"/>
                    <a:pt x="91" y="1946"/>
                    <a:pt x="243" y="2341"/>
                  </a:cubicBezTo>
                  <a:cubicBezTo>
                    <a:pt x="395" y="1946"/>
                    <a:pt x="395" y="1520"/>
                    <a:pt x="395" y="1155"/>
                  </a:cubicBezTo>
                  <a:cubicBezTo>
                    <a:pt x="395" y="760"/>
                    <a:pt x="304" y="395"/>
                    <a:pt x="1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4208550" y="4457050"/>
              <a:ext cx="178600" cy="9900"/>
            </a:xfrm>
            <a:custGeom>
              <a:rect b="b" l="l" r="r" t="t"/>
              <a:pathLst>
                <a:path extrusionOk="0" h="396" w="7144">
                  <a:moveTo>
                    <a:pt x="3587" y="0"/>
                  </a:moveTo>
                  <a:cubicBezTo>
                    <a:pt x="2371" y="0"/>
                    <a:pt x="1186" y="61"/>
                    <a:pt x="1" y="213"/>
                  </a:cubicBezTo>
                  <a:cubicBezTo>
                    <a:pt x="1216" y="365"/>
                    <a:pt x="2402" y="395"/>
                    <a:pt x="3587" y="395"/>
                  </a:cubicBezTo>
                  <a:cubicBezTo>
                    <a:pt x="4803" y="395"/>
                    <a:pt x="5958" y="365"/>
                    <a:pt x="7144" y="213"/>
                  </a:cubicBezTo>
                  <a:cubicBezTo>
                    <a:pt x="5928" y="61"/>
                    <a:pt x="4742" y="0"/>
                    <a:pt x="358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4778475" y="4457050"/>
              <a:ext cx="178600" cy="9900"/>
            </a:xfrm>
            <a:custGeom>
              <a:rect b="b" l="l" r="r" t="t"/>
              <a:pathLst>
                <a:path extrusionOk="0" h="396" w="7144">
                  <a:moveTo>
                    <a:pt x="3587" y="0"/>
                  </a:moveTo>
                  <a:cubicBezTo>
                    <a:pt x="2371" y="0"/>
                    <a:pt x="1186" y="61"/>
                    <a:pt x="0" y="213"/>
                  </a:cubicBezTo>
                  <a:cubicBezTo>
                    <a:pt x="1216" y="365"/>
                    <a:pt x="2402" y="395"/>
                    <a:pt x="3587" y="395"/>
                  </a:cubicBezTo>
                  <a:cubicBezTo>
                    <a:pt x="4803" y="395"/>
                    <a:pt x="5958" y="365"/>
                    <a:pt x="7143" y="213"/>
                  </a:cubicBezTo>
                  <a:cubicBezTo>
                    <a:pt x="5927" y="61"/>
                    <a:pt x="4742" y="0"/>
                    <a:pt x="358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3876475" y="2005650"/>
              <a:ext cx="338950" cy="588175"/>
            </a:xfrm>
            <a:custGeom>
              <a:rect b="b" l="l" r="r" t="t"/>
              <a:pathLst>
                <a:path extrusionOk="0" h="23527" w="13558">
                  <a:moveTo>
                    <a:pt x="2189" y="0"/>
                  </a:moveTo>
                  <a:cubicBezTo>
                    <a:pt x="1885" y="578"/>
                    <a:pt x="1581" y="1094"/>
                    <a:pt x="1277" y="1672"/>
                  </a:cubicBezTo>
                  <a:cubicBezTo>
                    <a:pt x="1" y="4073"/>
                    <a:pt x="61" y="6930"/>
                    <a:pt x="1460" y="9240"/>
                  </a:cubicBezTo>
                  <a:cubicBezTo>
                    <a:pt x="2220" y="10456"/>
                    <a:pt x="2979" y="11672"/>
                    <a:pt x="3800" y="12888"/>
                  </a:cubicBezTo>
                  <a:cubicBezTo>
                    <a:pt x="6141" y="16505"/>
                    <a:pt x="8663" y="20000"/>
                    <a:pt x="11277" y="23526"/>
                  </a:cubicBezTo>
                  <a:cubicBezTo>
                    <a:pt x="11673" y="22523"/>
                    <a:pt x="12098" y="21551"/>
                    <a:pt x="12554" y="20608"/>
                  </a:cubicBezTo>
                  <a:cubicBezTo>
                    <a:pt x="12919" y="19909"/>
                    <a:pt x="13223" y="19240"/>
                    <a:pt x="13557" y="18572"/>
                  </a:cubicBezTo>
                  <a:cubicBezTo>
                    <a:pt x="11612" y="14742"/>
                    <a:pt x="9636" y="10790"/>
                    <a:pt x="7964" y="6869"/>
                  </a:cubicBezTo>
                  <a:cubicBezTo>
                    <a:pt x="8238" y="6535"/>
                    <a:pt x="8451" y="6201"/>
                    <a:pt x="8724" y="5866"/>
                  </a:cubicBezTo>
                  <a:lnTo>
                    <a:pt x="2189" y="0"/>
                  </a:ln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4745025" y="1944850"/>
              <a:ext cx="328300" cy="607175"/>
            </a:xfrm>
            <a:custGeom>
              <a:rect b="b" l="l" r="r" t="t"/>
              <a:pathLst>
                <a:path extrusionOk="0" h="24287" w="13132">
                  <a:moveTo>
                    <a:pt x="9484" y="0"/>
                  </a:moveTo>
                  <a:cubicBezTo>
                    <a:pt x="7265" y="2128"/>
                    <a:pt x="4074" y="5168"/>
                    <a:pt x="2828" y="6201"/>
                  </a:cubicBezTo>
                  <a:cubicBezTo>
                    <a:pt x="3618" y="7174"/>
                    <a:pt x="4378" y="8238"/>
                    <a:pt x="5168" y="9301"/>
                  </a:cubicBezTo>
                  <a:cubicBezTo>
                    <a:pt x="3618" y="12919"/>
                    <a:pt x="1825" y="16596"/>
                    <a:pt x="1" y="20183"/>
                  </a:cubicBezTo>
                  <a:cubicBezTo>
                    <a:pt x="578" y="20913"/>
                    <a:pt x="1156" y="21612"/>
                    <a:pt x="1673" y="22341"/>
                  </a:cubicBezTo>
                  <a:cubicBezTo>
                    <a:pt x="2129" y="22979"/>
                    <a:pt x="2585" y="23587"/>
                    <a:pt x="3040" y="24286"/>
                  </a:cubicBezTo>
                  <a:cubicBezTo>
                    <a:pt x="5259" y="21308"/>
                    <a:pt x="7357" y="18329"/>
                    <a:pt x="9332" y="15289"/>
                  </a:cubicBezTo>
                  <a:cubicBezTo>
                    <a:pt x="10123" y="14074"/>
                    <a:pt x="10883" y="12858"/>
                    <a:pt x="11642" y="11642"/>
                  </a:cubicBezTo>
                  <a:cubicBezTo>
                    <a:pt x="13041" y="9362"/>
                    <a:pt x="13132" y="6475"/>
                    <a:pt x="11794" y="4104"/>
                  </a:cubicBezTo>
                  <a:cubicBezTo>
                    <a:pt x="11065" y="2706"/>
                    <a:pt x="10305" y="1338"/>
                    <a:pt x="9484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4346100" y="1488150"/>
              <a:ext cx="273575" cy="298825"/>
            </a:xfrm>
            <a:custGeom>
              <a:rect b="b" l="l" r="r" t="t"/>
              <a:pathLst>
                <a:path extrusionOk="0" h="11953" w="10943">
                  <a:moveTo>
                    <a:pt x="8055" y="1"/>
                  </a:moveTo>
                  <a:cubicBezTo>
                    <a:pt x="7873" y="61"/>
                    <a:pt x="7660" y="457"/>
                    <a:pt x="7447" y="487"/>
                  </a:cubicBezTo>
                  <a:cubicBezTo>
                    <a:pt x="7308" y="528"/>
                    <a:pt x="7168" y="542"/>
                    <a:pt x="7026" y="542"/>
                  </a:cubicBezTo>
                  <a:cubicBezTo>
                    <a:pt x="6675" y="542"/>
                    <a:pt x="6318" y="454"/>
                    <a:pt x="5973" y="454"/>
                  </a:cubicBezTo>
                  <a:cubicBezTo>
                    <a:pt x="5937" y="454"/>
                    <a:pt x="5902" y="455"/>
                    <a:pt x="5867" y="457"/>
                  </a:cubicBezTo>
                  <a:cubicBezTo>
                    <a:pt x="5137" y="882"/>
                    <a:pt x="4073" y="1429"/>
                    <a:pt x="3313" y="1429"/>
                  </a:cubicBezTo>
                  <a:cubicBezTo>
                    <a:pt x="2797" y="1429"/>
                    <a:pt x="2493" y="1186"/>
                    <a:pt x="1885" y="1034"/>
                  </a:cubicBezTo>
                  <a:lnTo>
                    <a:pt x="1885" y="1034"/>
                  </a:lnTo>
                  <a:lnTo>
                    <a:pt x="2401" y="4469"/>
                  </a:lnTo>
                  <a:cubicBezTo>
                    <a:pt x="1520" y="4560"/>
                    <a:pt x="730" y="4682"/>
                    <a:pt x="0" y="4773"/>
                  </a:cubicBezTo>
                  <a:cubicBezTo>
                    <a:pt x="482" y="7888"/>
                    <a:pt x="1438" y="11953"/>
                    <a:pt x="4516" y="11953"/>
                  </a:cubicBezTo>
                  <a:cubicBezTo>
                    <a:pt x="4742" y="11953"/>
                    <a:pt x="4979" y="11931"/>
                    <a:pt x="5228" y="11885"/>
                  </a:cubicBezTo>
                  <a:cubicBezTo>
                    <a:pt x="8177" y="11369"/>
                    <a:pt x="10456" y="7630"/>
                    <a:pt x="10943" y="4682"/>
                  </a:cubicBezTo>
                  <a:cubicBezTo>
                    <a:pt x="10335" y="4621"/>
                    <a:pt x="9575" y="4530"/>
                    <a:pt x="8785" y="4469"/>
                  </a:cubicBezTo>
                  <a:lnTo>
                    <a:pt x="8055" y="1"/>
                  </a:ln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4391675" y="1487400"/>
              <a:ext cx="159625" cy="63950"/>
            </a:xfrm>
            <a:custGeom>
              <a:rect b="b" l="l" r="r" t="t"/>
              <a:pathLst>
                <a:path extrusionOk="0" h="2558" w="6385">
                  <a:moveTo>
                    <a:pt x="6232" y="0"/>
                  </a:moveTo>
                  <a:cubicBezTo>
                    <a:pt x="5069" y="1191"/>
                    <a:pt x="3831" y="1373"/>
                    <a:pt x="3619" y="1373"/>
                  </a:cubicBezTo>
                  <a:cubicBezTo>
                    <a:pt x="3598" y="1373"/>
                    <a:pt x="3588" y="1371"/>
                    <a:pt x="3588" y="1368"/>
                  </a:cubicBezTo>
                  <a:lnTo>
                    <a:pt x="3010" y="1429"/>
                  </a:lnTo>
                  <a:cubicBezTo>
                    <a:pt x="3010" y="1429"/>
                    <a:pt x="2711" y="1517"/>
                    <a:pt x="2219" y="1517"/>
                  </a:cubicBezTo>
                  <a:cubicBezTo>
                    <a:pt x="1671" y="1517"/>
                    <a:pt x="882" y="1407"/>
                    <a:pt x="1" y="943"/>
                  </a:cubicBezTo>
                  <a:lnTo>
                    <a:pt x="1" y="943"/>
                  </a:lnTo>
                  <a:lnTo>
                    <a:pt x="153" y="1976"/>
                  </a:lnTo>
                  <a:cubicBezTo>
                    <a:pt x="1089" y="2453"/>
                    <a:pt x="1920" y="2557"/>
                    <a:pt x="2471" y="2557"/>
                  </a:cubicBezTo>
                  <a:cubicBezTo>
                    <a:pt x="2903" y="2557"/>
                    <a:pt x="3162" y="2493"/>
                    <a:pt x="3162" y="2493"/>
                  </a:cubicBezTo>
                  <a:lnTo>
                    <a:pt x="3740" y="2432"/>
                  </a:lnTo>
                  <a:cubicBezTo>
                    <a:pt x="3740" y="2432"/>
                    <a:pt x="5107" y="2341"/>
                    <a:pt x="6384" y="1003"/>
                  </a:cubicBezTo>
                  <a:lnTo>
                    <a:pt x="6232" y="0"/>
                  </a:ln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3899275" y="1557300"/>
              <a:ext cx="1140625" cy="902875"/>
            </a:xfrm>
            <a:custGeom>
              <a:rect b="b" l="l" r="r" t="t"/>
              <a:pathLst>
                <a:path extrusionOk="0" h="36115" w="45625">
                  <a:moveTo>
                    <a:pt x="26384" y="1"/>
                  </a:moveTo>
                  <a:lnTo>
                    <a:pt x="26597" y="1216"/>
                  </a:lnTo>
                  <a:lnTo>
                    <a:pt x="23284" y="6961"/>
                  </a:lnTo>
                  <a:lnTo>
                    <a:pt x="20578" y="1642"/>
                  </a:lnTo>
                  <a:lnTo>
                    <a:pt x="20122" y="578"/>
                  </a:lnTo>
                  <a:cubicBezTo>
                    <a:pt x="20122" y="578"/>
                    <a:pt x="19332" y="852"/>
                    <a:pt x="18876" y="1338"/>
                  </a:cubicBezTo>
                  <a:cubicBezTo>
                    <a:pt x="18876" y="1338"/>
                    <a:pt x="13800" y="1520"/>
                    <a:pt x="11581" y="3739"/>
                  </a:cubicBezTo>
                  <a:lnTo>
                    <a:pt x="1" y="16718"/>
                  </a:lnTo>
                  <a:lnTo>
                    <a:pt x="1308" y="17904"/>
                  </a:lnTo>
                  <a:lnTo>
                    <a:pt x="7812" y="23800"/>
                  </a:lnTo>
                  <a:lnTo>
                    <a:pt x="7995" y="23952"/>
                  </a:lnTo>
                  <a:lnTo>
                    <a:pt x="14135" y="15958"/>
                  </a:lnTo>
                  <a:lnTo>
                    <a:pt x="16627" y="24712"/>
                  </a:lnTo>
                  <a:lnTo>
                    <a:pt x="11916" y="32463"/>
                  </a:lnTo>
                  <a:cubicBezTo>
                    <a:pt x="11916" y="32463"/>
                    <a:pt x="17539" y="35959"/>
                    <a:pt x="22949" y="36111"/>
                  </a:cubicBezTo>
                  <a:cubicBezTo>
                    <a:pt x="23049" y="36113"/>
                    <a:pt x="23150" y="36115"/>
                    <a:pt x="23251" y="36115"/>
                  </a:cubicBezTo>
                  <a:cubicBezTo>
                    <a:pt x="28581" y="36115"/>
                    <a:pt x="35168" y="32250"/>
                    <a:pt x="35168" y="32250"/>
                  </a:cubicBezTo>
                  <a:lnTo>
                    <a:pt x="31338" y="25016"/>
                  </a:lnTo>
                  <a:lnTo>
                    <a:pt x="32706" y="17053"/>
                  </a:lnTo>
                  <a:lnTo>
                    <a:pt x="36263" y="22007"/>
                  </a:lnTo>
                  <a:cubicBezTo>
                    <a:pt x="36354" y="21977"/>
                    <a:pt x="36506" y="21855"/>
                    <a:pt x="36688" y="21703"/>
                  </a:cubicBezTo>
                  <a:cubicBezTo>
                    <a:pt x="37934" y="20670"/>
                    <a:pt x="41126" y="17630"/>
                    <a:pt x="43345" y="15502"/>
                  </a:cubicBezTo>
                  <a:cubicBezTo>
                    <a:pt x="44682" y="14256"/>
                    <a:pt x="45624" y="13314"/>
                    <a:pt x="45624" y="13314"/>
                  </a:cubicBezTo>
                  <a:cubicBezTo>
                    <a:pt x="45624" y="13314"/>
                    <a:pt x="34408" y="3466"/>
                    <a:pt x="32919" y="2524"/>
                  </a:cubicBezTo>
                  <a:cubicBezTo>
                    <a:pt x="31490" y="1642"/>
                    <a:pt x="28299" y="1490"/>
                    <a:pt x="28299" y="1490"/>
                  </a:cubicBezTo>
                  <a:cubicBezTo>
                    <a:pt x="27721" y="396"/>
                    <a:pt x="26384" y="1"/>
                    <a:pt x="26384" y="1"/>
                  </a:cubicBez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3925875" y="1959275"/>
              <a:ext cx="180125" cy="159600"/>
            </a:xfrm>
            <a:custGeom>
              <a:rect b="b" l="l" r="r" t="t"/>
              <a:pathLst>
                <a:path extrusionOk="0" h="6384" w="7205">
                  <a:moveTo>
                    <a:pt x="0" y="1"/>
                  </a:moveTo>
                  <a:cubicBezTo>
                    <a:pt x="517" y="548"/>
                    <a:pt x="1095" y="1126"/>
                    <a:pt x="1703" y="1703"/>
                  </a:cubicBezTo>
                  <a:cubicBezTo>
                    <a:pt x="2310" y="2281"/>
                    <a:pt x="2858" y="2797"/>
                    <a:pt x="3496" y="3344"/>
                  </a:cubicBezTo>
                  <a:cubicBezTo>
                    <a:pt x="4104" y="3861"/>
                    <a:pt x="4712" y="4408"/>
                    <a:pt x="5320" y="4895"/>
                  </a:cubicBezTo>
                  <a:lnTo>
                    <a:pt x="6262" y="5655"/>
                  </a:lnTo>
                  <a:cubicBezTo>
                    <a:pt x="6566" y="5898"/>
                    <a:pt x="6870" y="6141"/>
                    <a:pt x="7204" y="6384"/>
                  </a:cubicBezTo>
                  <a:cubicBezTo>
                    <a:pt x="6931" y="6080"/>
                    <a:pt x="6627" y="5806"/>
                    <a:pt x="6383" y="5503"/>
                  </a:cubicBezTo>
                  <a:lnTo>
                    <a:pt x="5502" y="4682"/>
                  </a:lnTo>
                  <a:cubicBezTo>
                    <a:pt x="4924" y="4104"/>
                    <a:pt x="4317" y="3557"/>
                    <a:pt x="3709" y="3040"/>
                  </a:cubicBezTo>
                  <a:cubicBezTo>
                    <a:pt x="3101" y="2493"/>
                    <a:pt x="2493" y="1977"/>
                    <a:pt x="1885" y="1490"/>
                  </a:cubicBezTo>
                  <a:cubicBezTo>
                    <a:pt x="1277" y="974"/>
                    <a:pt x="639" y="487"/>
                    <a:pt x="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54150" y="1914450"/>
              <a:ext cx="34225" cy="41825"/>
            </a:xfrm>
            <a:custGeom>
              <a:rect b="b" l="l" r="r" t="t"/>
              <a:pathLst>
                <a:path extrusionOk="0" h="1673" w="1369">
                  <a:moveTo>
                    <a:pt x="1368" y="1"/>
                  </a:moveTo>
                  <a:lnTo>
                    <a:pt x="1368" y="1"/>
                  </a:lnTo>
                  <a:cubicBezTo>
                    <a:pt x="1034" y="183"/>
                    <a:pt x="760" y="457"/>
                    <a:pt x="547" y="730"/>
                  </a:cubicBezTo>
                  <a:cubicBezTo>
                    <a:pt x="304" y="1004"/>
                    <a:pt x="122" y="1308"/>
                    <a:pt x="0" y="1672"/>
                  </a:cubicBezTo>
                  <a:cubicBezTo>
                    <a:pt x="335" y="1490"/>
                    <a:pt x="608" y="1247"/>
                    <a:pt x="851" y="943"/>
                  </a:cubicBezTo>
                  <a:cubicBezTo>
                    <a:pt x="1064" y="700"/>
                    <a:pt x="1247" y="396"/>
                    <a:pt x="136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4378775" y="1593775"/>
              <a:ext cx="224950" cy="183150"/>
            </a:xfrm>
            <a:custGeom>
              <a:rect b="b" l="l" r="r" t="t"/>
              <a:pathLst>
                <a:path extrusionOk="0" h="7326" w="8998">
                  <a:moveTo>
                    <a:pt x="0" y="1"/>
                  </a:moveTo>
                  <a:lnTo>
                    <a:pt x="0" y="1"/>
                  </a:lnTo>
                  <a:cubicBezTo>
                    <a:pt x="426" y="1308"/>
                    <a:pt x="912" y="2615"/>
                    <a:pt x="1429" y="3831"/>
                  </a:cubicBezTo>
                  <a:cubicBezTo>
                    <a:pt x="1733" y="4469"/>
                    <a:pt x="2037" y="5107"/>
                    <a:pt x="2401" y="5715"/>
                  </a:cubicBezTo>
                  <a:cubicBezTo>
                    <a:pt x="2553" y="6049"/>
                    <a:pt x="2736" y="6323"/>
                    <a:pt x="2949" y="6627"/>
                  </a:cubicBezTo>
                  <a:cubicBezTo>
                    <a:pt x="3070" y="6779"/>
                    <a:pt x="3192" y="6931"/>
                    <a:pt x="3344" y="7052"/>
                  </a:cubicBezTo>
                  <a:cubicBezTo>
                    <a:pt x="3496" y="7204"/>
                    <a:pt x="3678" y="7326"/>
                    <a:pt x="3952" y="7326"/>
                  </a:cubicBezTo>
                  <a:cubicBezTo>
                    <a:pt x="4408" y="7204"/>
                    <a:pt x="4681" y="6931"/>
                    <a:pt x="4924" y="6718"/>
                  </a:cubicBezTo>
                  <a:cubicBezTo>
                    <a:pt x="5198" y="6445"/>
                    <a:pt x="5441" y="6171"/>
                    <a:pt x="5654" y="5897"/>
                  </a:cubicBezTo>
                  <a:cubicBezTo>
                    <a:pt x="6079" y="5350"/>
                    <a:pt x="6505" y="4773"/>
                    <a:pt x="6870" y="4195"/>
                  </a:cubicBezTo>
                  <a:cubicBezTo>
                    <a:pt x="7660" y="3010"/>
                    <a:pt x="8359" y="1855"/>
                    <a:pt x="8997" y="578"/>
                  </a:cubicBezTo>
                  <a:lnTo>
                    <a:pt x="8997" y="578"/>
                  </a:lnTo>
                  <a:cubicBezTo>
                    <a:pt x="8572" y="1186"/>
                    <a:pt x="8207" y="1764"/>
                    <a:pt x="7812" y="2341"/>
                  </a:cubicBezTo>
                  <a:cubicBezTo>
                    <a:pt x="7447" y="2919"/>
                    <a:pt x="7052" y="3466"/>
                    <a:pt x="6657" y="4043"/>
                  </a:cubicBezTo>
                  <a:cubicBezTo>
                    <a:pt x="6262" y="4621"/>
                    <a:pt x="5836" y="5138"/>
                    <a:pt x="5380" y="5685"/>
                  </a:cubicBezTo>
                  <a:cubicBezTo>
                    <a:pt x="5167" y="5958"/>
                    <a:pt x="4924" y="6232"/>
                    <a:pt x="4712" y="6445"/>
                  </a:cubicBezTo>
                  <a:cubicBezTo>
                    <a:pt x="4468" y="6688"/>
                    <a:pt x="4164" y="6900"/>
                    <a:pt x="3952" y="6931"/>
                  </a:cubicBezTo>
                  <a:cubicBezTo>
                    <a:pt x="3830" y="6931"/>
                    <a:pt x="3708" y="6900"/>
                    <a:pt x="3617" y="6779"/>
                  </a:cubicBezTo>
                  <a:cubicBezTo>
                    <a:pt x="3496" y="6718"/>
                    <a:pt x="3374" y="6566"/>
                    <a:pt x="3253" y="6445"/>
                  </a:cubicBezTo>
                  <a:cubicBezTo>
                    <a:pt x="3040" y="6171"/>
                    <a:pt x="2888" y="5928"/>
                    <a:pt x="2705" y="5624"/>
                  </a:cubicBezTo>
                  <a:cubicBezTo>
                    <a:pt x="2310" y="5046"/>
                    <a:pt x="2006" y="4378"/>
                    <a:pt x="1702" y="3770"/>
                  </a:cubicBezTo>
                  <a:cubicBezTo>
                    <a:pt x="1398" y="3131"/>
                    <a:pt x="1094" y="2523"/>
                    <a:pt x="821" y="1885"/>
                  </a:cubicBezTo>
                  <a:cubicBezTo>
                    <a:pt x="578" y="1277"/>
                    <a:pt x="274" y="639"/>
                    <a:pt x="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4672075" y="1909125"/>
              <a:ext cx="42600" cy="74500"/>
            </a:xfrm>
            <a:custGeom>
              <a:rect b="b" l="l" r="r" t="t"/>
              <a:pathLst>
                <a:path extrusionOk="0" h="2980" w="1704">
                  <a:moveTo>
                    <a:pt x="1" y="1"/>
                  </a:moveTo>
                  <a:cubicBezTo>
                    <a:pt x="153" y="548"/>
                    <a:pt x="426" y="1095"/>
                    <a:pt x="700" y="1581"/>
                  </a:cubicBezTo>
                  <a:cubicBezTo>
                    <a:pt x="1004" y="2068"/>
                    <a:pt x="1308" y="2554"/>
                    <a:pt x="1703" y="2980"/>
                  </a:cubicBezTo>
                  <a:cubicBezTo>
                    <a:pt x="1551" y="2402"/>
                    <a:pt x="1308" y="1885"/>
                    <a:pt x="1034" y="1399"/>
                  </a:cubicBezTo>
                  <a:cubicBezTo>
                    <a:pt x="730" y="913"/>
                    <a:pt x="426" y="396"/>
                    <a:pt x="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4794425" y="1870375"/>
              <a:ext cx="213550" cy="198350"/>
            </a:xfrm>
            <a:custGeom>
              <a:rect b="b" l="l" r="r" t="t"/>
              <a:pathLst>
                <a:path extrusionOk="0" h="7934" w="8542">
                  <a:moveTo>
                    <a:pt x="8542" y="1"/>
                  </a:moveTo>
                  <a:lnTo>
                    <a:pt x="7417" y="913"/>
                  </a:lnTo>
                  <a:lnTo>
                    <a:pt x="6323" y="1885"/>
                  </a:lnTo>
                  <a:lnTo>
                    <a:pt x="4165" y="3800"/>
                  </a:lnTo>
                  <a:cubicBezTo>
                    <a:pt x="3466" y="4499"/>
                    <a:pt x="2736" y="5138"/>
                    <a:pt x="2068" y="5837"/>
                  </a:cubicBezTo>
                  <a:cubicBezTo>
                    <a:pt x="1338" y="6505"/>
                    <a:pt x="669" y="7204"/>
                    <a:pt x="1" y="7934"/>
                  </a:cubicBezTo>
                  <a:cubicBezTo>
                    <a:pt x="761" y="7326"/>
                    <a:pt x="1490" y="6657"/>
                    <a:pt x="2280" y="6049"/>
                  </a:cubicBezTo>
                  <a:lnTo>
                    <a:pt x="4438" y="4104"/>
                  </a:lnTo>
                  <a:cubicBezTo>
                    <a:pt x="5138" y="3435"/>
                    <a:pt x="5867" y="2797"/>
                    <a:pt x="6536" y="2098"/>
                  </a:cubicBezTo>
                  <a:lnTo>
                    <a:pt x="7569" y="1064"/>
                  </a:lnTo>
                  <a:cubicBezTo>
                    <a:pt x="7873" y="700"/>
                    <a:pt x="8207" y="365"/>
                    <a:pt x="854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4275425" y="2194100"/>
              <a:ext cx="161875" cy="190750"/>
            </a:xfrm>
            <a:custGeom>
              <a:rect b="b" l="l" r="r" t="t"/>
              <a:pathLst>
                <a:path extrusionOk="0" h="7630" w="6475">
                  <a:moveTo>
                    <a:pt x="2067" y="0"/>
                  </a:moveTo>
                  <a:lnTo>
                    <a:pt x="4256" y="456"/>
                  </a:lnTo>
                  <a:cubicBezTo>
                    <a:pt x="4878" y="598"/>
                    <a:pt x="5553" y="739"/>
                    <a:pt x="6183" y="831"/>
                  </a:cubicBezTo>
                  <a:lnTo>
                    <a:pt x="6183" y="831"/>
                  </a:lnTo>
                  <a:cubicBezTo>
                    <a:pt x="5948" y="1456"/>
                    <a:pt x="5664" y="2079"/>
                    <a:pt x="5380" y="2675"/>
                  </a:cubicBezTo>
                  <a:cubicBezTo>
                    <a:pt x="5076" y="3344"/>
                    <a:pt x="4773" y="3982"/>
                    <a:pt x="4408" y="4590"/>
                  </a:cubicBezTo>
                  <a:cubicBezTo>
                    <a:pt x="4013" y="5198"/>
                    <a:pt x="3648" y="5775"/>
                    <a:pt x="3131" y="6292"/>
                  </a:cubicBezTo>
                  <a:cubicBezTo>
                    <a:pt x="2675" y="6778"/>
                    <a:pt x="2128" y="7234"/>
                    <a:pt x="1459" y="7326"/>
                  </a:cubicBezTo>
                  <a:cubicBezTo>
                    <a:pt x="1412" y="7330"/>
                    <a:pt x="1365" y="7333"/>
                    <a:pt x="1317" y="7333"/>
                  </a:cubicBezTo>
                  <a:cubicBezTo>
                    <a:pt x="1056" y="7333"/>
                    <a:pt x="793" y="7257"/>
                    <a:pt x="639" y="7052"/>
                  </a:cubicBezTo>
                  <a:cubicBezTo>
                    <a:pt x="456" y="6839"/>
                    <a:pt x="335" y="6474"/>
                    <a:pt x="335" y="6140"/>
                  </a:cubicBezTo>
                  <a:cubicBezTo>
                    <a:pt x="304" y="5471"/>
                    <a:pt x="396" y="4742"/>
                    <a:pt x="608" y="4043"/>
                  </a:cubicBezTo>
                  <a:cubicBezTo>
                    <a:pt x="973" y="2645"/>
                    <a:pt x="1520" y="1307"/>
                    <a:pt x="2067" y="0"/>
                  </a:cubicBezTo>
                  <a:lnTo>
                    <a:pt x="2067" y="0"/>
                  </a:lnTo>
                  <a:cubicBezTo>
                    <a:pt x="1399" y="1277"/>
                    <a:pt x="791" y="2614"/>
                    <a:pt x="396" y="3952"/>
                  </a:cubicBezTo>
                  <a:cubicBezTo>
                    <a:pt x="183" y="4620"/>
                    <a:pt x="0" y="5350"/>
                    <a:pt x="31" y="6110"/>
                  </a:cubicBezTo>
                  <a:cubicBezTo>
                    <a:pt x="31" y="6474"/>
                    <a:pt x="92" y="6870"/>
                    <a:pt x="396" y="7204"/>
                  </a:cubicBezTo>
                  <a:cubicBezTo>
                    <a:pt x="547" y="7356"/>
                    <a:pt x="760" y="7477"/>
                    <a:pt x="943" y="7538"/>
                  </a:cubicBezTo>
                  <a:cubicBezTo>
                    <a:pt x="1125" y="7629"/>
                    <a:pt x="1368" y="7629"/>
                    <a:pt x="1551" y="7629"/>
                  </a:cubicBezTo>
                  <a:cubicBezTo>
                    <a:pt x="1976" y="7629"/>
                    <a:pt x="2341" y="7447"/>
                    <a:pt x="2645" y="7234"/>
                  </a:cubicBezTo>
                  <a:cubicBezTo>
                    <a:pt x="2949" y="7052"/>
                    <a:pt x="3222" y="6778"/>
                    <a:pt x="3496" y="6535"/>
                  </a:cubicBezTo>
                  <a:cubicBezTo>
                    <a:pt x="3982" y="5988"/>
                    <a:pt x="4347" y="5380"/>
                    <a:pt x="4742" y="4742"/>
                  </a:cubicBezTo>
                  <a:cubicBezTo>
                    <a:pt x="5472" y="3496"/>
                    <a:pt x="6019" y="2128"/>
                    <a:pt x="6475" y="760"/>
                  </a:cubicBezTo>
                  <a:lnTo>
                    <a:pt x="6475" y="699"/>
                  </a:lnTo>
                  <a:cubicBezTo>
                    <a:pt x="6475" y="638"/>
                    <a:pt x="6444" y="547"/>
                    <a:pt x="6383" y="547"/>
                  </a:cubicBezTo>
                  <a:cubicBezTo>
                    <a:pt x="5654" y="456"/>
                    <a:pt x="4924" y="335"/>
                    <a:pt x="4195" y="243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4564950" y="2194100"/>
              <a:ext cx="162625" cy="191500"/>
            </a:xfrm>
            <a:custGeom>
              <a:rect b="b" l="l" r="r" t="t"/>
              <a:pathLst>
                <a:path extrusionOk="0" h="7660" w="6505">
                  <a:moveTo>
                    <a:pt x="4408" y="0"/>
                  </a:moveTo>
                  <a:lnTo>
                    <a:pt x="2310" y="335"/>
                  </a:lnTo>
                  <a:cubicBezTo>
                    <a:pt x="1581" y="395"/>
                    <a:pt x="882" y="517"/>
                    <a:pt x="152" y="638"/>
                  </a:cubicBezTo>
                  <a:lnTo>
                    <a:pt x="122" y="638"/>
                  </a:lnTo>
                  <a:cubicBezTo>
                    <a:pt x="31" y="638"/>
                    <a:pt x="0" y="699"/>
                    <a:pt x="31" y="790"/>
                  </a:cubicBezTo>
                  <a:cubicBezTo>
                    <a:pt x="486" y="2158"/>
                    <a:pt x="1064" y="3526"/>
                    <a:pt x="1793" y="4772"/>
                  </a:cubicBezTo>
                  <a:cubicBezTo>
                    <a:pt x="2128" y="5380"/>
                    <a:pt x="2553" y="5988"/>
                    <a:pt x="3040" y="6566"/>
                  </a:cubicBezTo>
                  <a:cubicBezTo>
                    <a:pt x="3252" y="6839"/>
                    <a:pt x="3556" y="7082"/>
                    <a:pt x="3860" y="7295"/>
                  </a:cubicBezTo>
                  <a:cubicBezTo>
                    <a:pt x="4225" y="7477"/>
                    <a:pt x="4559" y="7629"/>
                    <a:pt x="4985" y="7660"/>
                  </a:cubicBezTo>
                  <a:cubicBezTo>
                    <a:pt x="5167" y="7660"/>
                    <a:pt x="5380" y="7629"/>
                    <a:pt x="5593" y="7599"/>
                  </a:cubicBezTo>
                  <a:cubicBezTo>
                    <a:pt x="5775" y="7508"/>
                    <a:pt x="5958" y="7386"/>
                    <a:pt x="6110" y="7234"/>
                  </a:cubicBezTo>
                  <a:cubicBezTo>
                    <a:pt x="6414" y="6930"/>
                    <a:pt x="6505" y="6535"/>
                    <a:pt x="6505" y="6140"/>
                  </a:cubicBezTo>
                  <a:cubicBezTo>
                    <a:pt x="6505" y="5380"/>
                    <a:pt x="6292" y="4651"/>
                    <a:pt x="6110" y="3982"/>
                  </a:cubicBezTo>
                  <a:cubicBezTo>
                    <a:pt x="5684" y="2584"/>
                    <a:pt x="5076" y="1246"/>
                    <a:pt x="4408" y="0"/>
                  </a:cubicBezTo>
                  <a:lnTo>
                    <a:pt x="4408" y="0"/>
                  </a:lnTo>
                  <a:cubicBezTo>
                    <a:pt x="4985" y="1307"/>
                    <a:pt x="5502" y="2675"/>
                    <a:pt x="5897" y="4012"/>
                  </a:cubicBezTo>
                  <a:cubicBezTo>
                    <a:pt x="6049" y="4711"/>
                    <a:pt x="6201" y="5411"/>
                    <a:pt x="6140" y="6110"/>
                  </a:cubicBezTo>
                  <a:cubicBezTo>
                    <a:pt x="6140" y="6444"/>
                    <a:pt x="6049" y="6778"/>
                    <a:pt x="5836" y="7022"/>
                  </a:cubicBezTo>
                  <a:cubicBezTo>
                    <a:pt x="5691" y="7191"/>
                    <a:pt x="5450" y="7283"/>
                    <a:pt x="5204" y="7283"/>
                  </a:cubicBezTo>
                  <a:cubicBezTo>
                    <a:pt x="5141" y="7283"/>
                    <a:pt x="5077" y="7277"/>
                    <a:pt x="5015" y="7265"/>
                  </a:cubicBezTo>
                  <a:cubicBezTo>
                    <a:pt x="4377" y="7234"/>
                    <a:pt x="3800" y="6778"/>
                    <a:pt x="3344" y="6262"/>
                  </a:cubicBezTo>
                  <a:cubicBezTo>
                    <a:pt x="2857" y="5745"/>
                    <a:pt x="2462" y="5137"/>
                    <a:pt x="2097" y="4529"/>
                  </a:cubicBezTo>
                  <a:cubicBezTo>
                    <a:pt x="1702" y="3952"/>
                    <a:pt x="1398" y="3283"/>
                    <a:pt x="1094" y="2645"/>
                  </a:cubicBezTo>
                  <a:cubicBezTo>
                    <a:pt x="807" y="2042"/>
                    <a:pt x="547" y="1439"/>
                    <a:pt x="314" y="785"/>
                  </a:cubicBezTo>
                  <a:lnTo>
                    <a:pt x="314" y="785"/>
                  </a:lnTo>
                  <a:cubicBezTo>
                    <a:pt x="934" y="649"/>
                    <a:pt x="1579" y="535"/>
                    <a:pt x="2249" y="395"/>
                  </a:cubicBezTo>
                  <a:lnTo>
                    <a:pt x="4408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40"/>
            <p:cNvSpPr/>
            <p:nvPr/>
          </p:nvSpPr>
          <p:spPr>
            <a:xfrm>
              <a:off x="4345325" y="1546675"/>
              <a:ext cx="56275" cy="439225"/>
            </a:xfrm>
            <a:custGeom>
              <a:rect b="b" l="l" r="r" t="t"/>
              <a:pathLst>
                <a:path extrusionOk="0" h="17569" w="2251">
                  <a:moveTo>
                    <a:pt x="2128" y="0"/>
                  </a:moveTo>
                  <a:cubicBezTo>
                    <a:pt x="2098" y="61"/>
                    <a:pt x="609" y="578"/>
                    <a:pt x="305" y="2280"/>
                  </a:cubicBezTo>
                  <a:cubicBezTo>
                    <a:pt x="1" y="3860"/>
                    <a:pt x="457" y="16991"/>
                    <a:pt x="457" y="17569"/>
                  </a:cubicBezTo>
                  <a:lnTo>
                    <a:pt x="1095" y="17508"/>
                  </a:lnTo>
                  <a:cubicBezTo>
                    <a:pt x="913" y="12827"/>
                    <a:pt x="700" y="3526"/>
                    <a:pt x="913" y="2371"/>
                  </a:cubicBezTo>
                  <a:cubicBezTo>
                    <a:pt x="1186" y="1034"/>
                    <a:pt x="2220" y="608"/>
                    <a:pt x="2250" y="608"/>
                  </a:cubicBezTo>
                  <a:lnTo>
                    <a:pt x="2128" y="0"/>
                  </a:lnTo>
                  <a:close/>
                </a:path>
              </a:pathLst>
            </a:custGeom>
            <a:solidFill>
              <a:srgbClr val="D9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40"/>
            <p:cNvSpPr/>
            <p:nvPr/>
          </p:nvSpPr>
          <p:spPr>
            <a:xfrm>
              <a:off x="4328625" y="1958525"/>
              <a:ext cx="76000" cy="76025"/>
            </a:xfrm>
            <a:custGeom>
              <a:rect b="b" l="l" r="r" t="t"/>
              <a:pathLst>
                <a:path extrusionOk="0" h="3041" w="3040">
                  <a:moveTo>
                    <a:pt x="1520" y="396"/>
                  </a:moveTo>
                  <a:cubicBezTo>
                    <a:pt x="2128" y="396"/>
                    <a:pt x="2614" y="912"/>
                    <a:pt x="2614" y="1520"/>
                  </a:cubicBezTo>
                  <a:cubicBezTo>
                    <a:pt x="2614" y="2098"/>
                    <a:pt x="2128" y="2615"/>
                    <a:pt x="1520" y="2615"/>
                  </a:cubicBezTo>
                  <a:cubicBezTo>
                    <a:pt x="912" y="2615"/>
                    <a:pt x="395" y="2098"/>
                    <a:pt x="395" y="1520"/>
                  </a:cubicBezTo>
                  <a:cubicBezTo>
                    <a:pt x="395" y="912"/>
                    <a:pt x="912" y="396"/>
                    <a:pt x="1520" y="396"/>
                  </a:cubicBezTo>
                  <a:close/>
                  <a:moveTo>
                    <a:pt x="1520" y="1"/>
                  </a:moveTo>
                  <a:cubicBezTo>
                    <a:pt x="669" y="1"/>
                    <a:pt x="0" y="669"/>
                    <a:pt x="0" y="1520"/>
                  </a:cubicBezTo>
                  <a:cubicBezTo>
                    <a:pt x="0" y="2341"/>
                    <a:pt x="669" y="3040"/>
                    <a:pt x="1520" y="3040"/>
                  </a:cubicBezTo>
                  <a:cubicBezTo>
                    <a:pt x="2341" y="3040"/>
                    <a:pt x="3040" y="2371"/>
                    <a:pt x="3040" y="1520"/>
                  </a:cubicBezTo>
                  <a:cubicBezTo>
                    <a:pt x="3040" y="669"/>
                    <a:pt x="2341" y="1"/>
                    <a:pt x="152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40"/>
            <p:cNvSpPr/>
            <p:nvPr/>
          </p:nvSpPr>
          <p:spPr>
            <a:xfrm>
              <a:off x="4337725" y="1967650"/>
              <a:ext cx="57025" cy="57000"/>
            </a:xfrm>
            <a:custGeom>
              <a:rect b="b" l="l" r="r" t="t"/>
              <a:pathLst>
                <a:path extrusionOk="0" h="2280" w="2281">
                  <a:moveTo>
                    <a:pt x="1156" y="0"/>
                  </a:moveTo>
                  <a:cubicBezTo>
                    <a:pt x="487" y="0"/>
                    <a:pt x="1" y="487"/>
                    <a:pt x="1" y="1155"/>
                  </a:cubicBezTo>
                  <a:cubicBezTo>
                    <a:pt x="1" y="1794"/>
                    <a:pt x="487" y="2280"/>
                    <a:pt x="1156" y="2280"/>
                  </a:cubicBezTo>
                  <a:cubicBezTo>
                    <a:pt x="1794" y="2280"/>
                    <a:pt x="2281" y="1794"/>
                    <a:pt x="2281" y="1155"/>
                  </a:cubicBezTo>
                  <a:cubicBezTo>
                    <a:pt x="2281" y="547"/>
                    <a:pt x="1794" y="0"/>
                    <a:pt x="1156" y="0"/>
                  </a:cubicBezTo>
                  <a:close/>
                </a:path>
              </a:pathLst>
            </a:custGeom>
            <a:solidFill>
              <a:srgbClr val="BEC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40"/>
            <p:cNvSpPr/>
            <p:nvPr/>
          </p:nvSpPr>
          <p:spPr>
            <a:xfrm>
              <a:off x="4554300" y="1527675"/>
              <a:ext cx="114775" cy="205200"/>
            </a:xfrm>
            <a:custGeom>
              <a:rect b="b" l="l" r="r" t="t"/>
              <a:pathLst>
                <a:path extrusionOk="0" h="8208" w="4591">
                  <a:moveTo>
                    <a:pt x="1" y="0"/>
                  </a:moveTo>
                  <a:lnTo>
                    <a:pt x="122" y="699"/>
                  </a:lnTo>
                  <a:cubicBezTo>
                    <a:pt x="1368" y="973"/>
                    <a:pt x="2432" y="1946"/>
                    <a:pt x="2736" y="3161"/>
                  </a:cubicBezTo>
                  <a:lnTo>
                    <a:pt x="3982" y="8207"/>
                  </a:lnTo>
                  <a:lnTo>
                    <a:pt x="4590" y="8025"/>
                  </a:lnTo>
                  <a:lnTo>
                    <a:pt x="3344" y="2979"/>
                  </a:lnTo>
                  <a:cubicBezTo>
                    <a:pt x="2979" y="1520"/>
                    <a:pt x="1794" y="365"/>
                    <a:pt x="305" y="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9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40"/>
            <p:cNvSpPr/>
            <p:nvPr/>
          </p:nvSpPr>
          <p:spPr>
            <a:xfrm>
              <a:off x="4598375" y="1838475"/>
              <a:ext cx="108700" cy="231775"/>
            </a:xfrm>
            <a:custGeom>
              <a:rect b="b" l="l" r="r" t="t"/>
              <a:pathLst>
                <a:path extrusionOk="0" h="9271" w="4348">
                  <a:moveTo>
                    <a:pt x="608" y="0"/>
                  </a:moveTo>
                  <a:lnTo>
                    <a:pt x="1" y="122"/>
                  </a:lnTo>
                  <a:lnTo>
                    <a:pt x="1216" y="6869"/>
                  </a:lnTo>
                  <a:cubicBezTo>
                    <a:pt x="1429" y="8298"/>
                    <a:pt x="2675" y="9271"/>
                    <a:pt x="4043" y="9271"/>
                  </a:cubicBezTo>
                  <a:cubicBezTo>
                    <a:pt x="4134" y="9271"/>
                    <a:pt x="4256" y="9271"/>
                    <a:pt x="4347" y="9240"/>
                  </a:cubicBezTo>
                  <a:lnTo>
                    <a:pt x="4286" y="8632"/>
                  </a:lnTo>
                  <a:cubicBezTo>
                    <a:pt x="4224" y="8637"/>
                    <a:pt x="4162" y="8640"/>
                    <a:pt x="4101" y="8640"/>
                  </a:cubicBezTo>
                  <a:cubicBezTo>
                    <a:pt x="2992" y="8640"/>
                    <a:pt x="2026" y="7871"/>
                    <a:pt x="1824" y="6748"/>
                  </a:cubicBezTo>
                  <a:lnTo>
                    <a:pt x="608" y="0"/>
                  </a:lnTo>
                  <a:close/>
                </a:path>
              </a:pathLst>
            </a:custGeom>
            <a:solidFill>
              <a:srgbClr val="D9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4689575" y="2046125"/>
              <a:ext cx="40925" cy="33000"/>
            </a:xfrm>
            <a:custGeom>
              <a:rect b="b" l="l" r="r" t="t"/>
              <a:pathLst>
                <a:path extrusionOk="0" h="1320" w="1637">
                  <a:moveTo>
                    <a:pt x="759" y="1"/>
                  </a:moveTo>
                  <a:cubicBezTo>
                    <a:pt x="629" y="1"/>
                    <a:pt x="486" y="16"/>
                    <a:pt x="334" y="53"/>
                  </a:cubicBezTo>
                  <a:cubicBezTo>
                    <a:pt x="213" y="83"/>
                    <a:pt x="152" y="174"/>
                    <a:pt x="91" y="296"/>
                  </a:cubicBezTo>
                  <a:cubicBezTo>
                    <a:pt x="30" y="509"/>
                    <a:pt x="0" y="965"/>
                    <a:pt x="365" y="1238"/>
                  </a:cubicBezTo>
                  <a:cubicBezTo>
                    <a:pt x="445" y="1295"/>
                    <a:pt x="532" y="1319"/>
                    <a:pt x="620" y="1319"/>
                  </a:cubicBezTo>
                  <a:cubicBezTo>
                    <a:pt x="1099" y="1319"/>
                    <a:pt x="1637" y="602"/>
                    <a:pt x="1611" y="448"/>
                  </a:cubicBezTo>
                  <a:cubicBezTo>
                    <a:pt x="1611" y="253"/>
                    <a:pt x="1280" y="1"/>
                    <a:pt x="75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40"/>
            <p:cNvSpPr/>
            <p:nvPr/>
          </p:nvSpPr>
          <p:spPr>
            <a:xfrm>
              <a:off x="4657650" y="1811100"/>
              <a:ext cx="98800" cy="235600"/>
            </a:xfrm>
            <a:custGeom>
              <a:rect b="b" l="l" r="r" t="t"/>
              <a:pathLst>
                <a:path extrusionOk="0" h="9424" w="3952">
                  <a:moveTo>
                    <a:pt x="3344" y="1"/>
                  </a:moveTo>
                  <a:lnTo>
                    <a:pt x="2432" y="6840"/>
                  </a:lnTo>
                  <a:cubicBezTo>
                    <a:pt x="2285" y="7985"/>
                    <a:pt x="1287" y="8819"/>
                    <a:pt x="178" y="8819"/>
                  </a:cubicBezTo>
                  <a:cubicBezTo>
                    <a:pt x="139" y="8819"/>
                    <a:pt x="100" y="8818"/>
                    <a:pt x="61" y="8816"/>
                  </a:cubicBezTo>
                  <a:lnTo>
                    <a:pt x="0" y="9423"/>
                  </a:lnTo>
                  <a:lnTo>
                    <a:pt x="152" y="9423"/>
                  </a:lnTo>
                  <a:cubicBezTo>
                    <a:pt x="1611" y="9423"/>
                    <a:pt x="2858" y="8329"/>
                    <a:pt x="3040" y="6901"/>
                  </a:cubicBezTo>
                  <a:lnTo>
                    <a:pt x="3952" y="62"/>
                  </a:lnTo>
                  <a:lnTo>
                    <a:pt x="3344" y="1"/>
                  </a:lnTo>
                  <a:close/>
                </a:path>
              </a:pathLst>
            </a:custGeom>
            <a:solidFill>
              <a:srgbClr val="D9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40"/>
            <p:cNvSpPr/>
            <p:nvPr/>
          </p:nvSpPr>
          <p:spPr>
            <a:xfrm>
              <a:off x="4633325" y="2022200"/>
              <a:ext cx="41825" cy="32550"/>
            </a:xfrm>
            <a:custGeom>
              <a:rect b="b" l="l" r="r" t="t"/>
              <a:pathLst>
                <a:path extrusionOk="0" h="1302" w="1673">
                  <a:moveTo>
                    <a:pt x="921" y="1"/>
                  </a:moveTo>
                  <a:cubicBezTo>
                    <a:pt x="360" y="1"/>
                    <a:pt x="1" y="280"/>
                    <a:pt x="1" y="432"/>
                  </a:cubicBezTo>
                  <a:cubicBezTo>
                    <a:pt x="1" y="632"/>
                    <a:pt x="512" y="1301"/>
                    <a:pt x="980" y="1301"/>
                  </a:cubicBezTo>
                  <a:cubicBezTo>
                    <a:pt x="1083" y="1301"/>
                    <a:pt x="1184" y="1269"/>
                    <a:pt x="1277" y="1192"/>
                  </a:cubicBezTo>
                  <a:cubicBezTo>
                    <a:pt x="1673" y="888"/>
                    <a:pt x="1581" y="432"/>
                    <a:pt x="1521" y="220"/>
                  </a:cubicBezTo>
                  <a:cubicBezTo>
                    <a:pt x="1490" y="128"/>
                    <a:pt x="1399" y="68"/>
                    <a:pt x="1277" y="37"/>
                  </a:cubicBezTo>
                  <a:cubicBezTo>
                    <a:pt x="1152" y="12"/>
                    <a:pt x="1032" y="1"/>
                    <a:pt x="92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40"/>
            <p:cNvSpPr/>
            <p:nvPr/>
          </p:nvSpPr>
          <p:spPr>
            <a:xfrm>
              <a:off x="4577100" y="1714825"/>
              <a:ext cx="186200" cy="133550"/>
            </a:xfrm>
            <a:custGeom>
              <a:rect b="b" l="l" r="r" t="t"/>
              <a:pathLst>
                <a:path extrusionOk="0" h="5342" w="7448">
                  <a:moveTo>
                    <a:pt x="4038" y="0"/>
                  </a:moveTo>
                  <a:cubicBezTo>
                    <a:pt x="3846" y="0"/>
                    <a:pt x="3654" y="17"/>
                    <a:pt x="3466" y="52"/>
                  </a:cubicBezTo>
                  <a:lnTo>
                    <a:pt x="2888" y="174"/>
                  </a:lnTo>
                  <a:cubicBezTo>
                    <a:pt x="1156" y="508"/>
                    <a:pt x="0" y="2180"/>
                    <a:pt x="304" y="3913"/>
                  </a:cubicBezTo>
                  <a:lnTo>
                    <a:pt x="578" y="5341"/>
                  </a:lnTo>
                  <a:lnTo>
                    <a:pt x="1794" y="5098"/>
                  </a:lnTo>
                  <a:lnTo>
                    <a:pt x="1520" y="3700"/>
                  </a:lnTo>
                  <a:cubicBezTo>
                    <a:pt x="1338" y="2636"/>
                    <a:pt x="2067" y="1603"/>
                    <a:pt x="3131" y="1420"/>
                  </a:cubicBezTo>
                  <a:lnTo>
                    <a:pt x="3678" y="1299"/>
                  </a:lnTo>
                  <a:cubicBezTo>
                    <a:pt x="3792" y="1279"/>
                    <a:pt x="3905" y="1270"/>
                    <a:pt x="4016" y="1270"/>
                  </a:cubicBezTo>
                  <a:cubicBezTo>
                    <a:pt x="4953" y="1270"/>
                    <a:pt x="5795" y="1932"/>
                    <a:pt x="5958" y="2910"/>
                  </a:cubicBezTo>
                  <a:lnTo>
                    <a:pt x="6232" y="4338"/>
                  </a:lnTo>
                  <a:lnTo>
                    <a:pt x="7447" y="4125"/>
                  </a:lnTo>
                  <a:lnTo>
                    <a:pt x="7174" y="2666"/>
                  </a:lnTo>
                  <a:cubicBezTo>
                    <a:pt x="7022" y="1785"/>
                    <a:pt x="6566" y="1086"/>
                    <a:pt x="5867" y="569"/>
                  </a:cubicBezTo>
                  <a:cubicBezTo>
                    <a:pt x="5328" y="194"/>
                    <a:pt x="4682" y="0"/>
                    <a:pt x="403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4" name="Google Shape;1064;p40"/>
          <p:cNvGrpSpPr/>
          <p:nvPr/>
        </p:nvGrpSpPr>
        <p:grpSpPr>
          <a:xfrm>
            <a:off x="2046428" y="1436274"/>
            <a:ext cx="990474" cy="3075945"/>
            <a:chOff x="906825" y="1021450"/>
            <a:chExt cx="1174800" cy="3648375"/>
          </a:xfrm>
        </p:grpSpPr>
        <p:sp>
          <p:nvSpPr>
            <p:cNvPr id="1065" name="Google Shape;1065;p40"/>
            <p:cNvSpPr/>
            <p:nvPr/>
          </p:nvSpPr>
          <p:spPr>
            <a:xfrm>
              <a:off x="1183425" y="4267075"/>
              <a:ext cx="220400" cy="319950"/>
            </a:xfrm>
            <a:custGeom>
              <a:rect b="b" l="l" r="r" t="t"/>
              <a:pathLst>
                <a:path extrusionOk="0" h="12798" w="8816">
                  <a:moveTo>
                    <a:pt x="0" y="0"/>
                  </a:moveTo>
                  <a:cubicBezTo>
                    <a:pt x="517" y="2797"/>
                    <a:pt x="1064" y="4955"/>
                    <a:pt x="1520" y="6505"/>
                  </a:cubicBezTo>
                  <a:cubicBezTo>
                    <a:pt x="1885" y="7903"/>
                    <a:pt x="1702" y="9423"/>
                    <a:pt x="1125" y="10852"/>
                  </a:cubicBezTo>
                  <a:cubicBezTo>
                    <a:pt x="1125" y="10882"/>
                    <a:pt x="1095" y="10912"/>
                    <a:pt x="1095" y="10943"/>
                  </a:cubicBezTo>
                  <a:cubicBezTo>
                    <a:pt x="912" y="11642"/>
                    <a:pt x="882" y="12159"/>
                    <a:pt x="882" y="12584"/>
                  </a:cubicBezTo>
                  <a:cubicBezTo>
                    <a:pt x="973" y="12584"/>
                    <a:pt x="1095" y="12584"/>
                    <a:pt x="1216" y="12614"/>
                  </a:cubicBezTo>
                  <a:cubicBezTo>
                    <a:pt x="1876" y="12746"/>
                    <a:pt x="2509" y="12798"/>
                    <a:pt x="3144" y="12798"/>
                  </a:cubicBezTo>
                  <a:cubicBezTo>
                    <a:pt x="3679" y="12798"/>
                    <a:pt x="4216" y="12761"/>
                    <a:pt x="4772" y="12706"/>
                  </a:cubicBezTo>
                  <a:cubicBezTo>
                    <a:pt x="4925" y="12689"/>
                    <a:pt x="5087" y="12682"/>
                    <a:pt x="5254" y="12682"/>
                  </a:cubicBezTo>
                  <a:cubicBezTo>
                    <a:pt x="5771" y="12682"/>
                    <a:pt x="6338" y="12744"/>
                    <a:pt x="6854" y="12744"/>
                  </a:cubicBezTo>
                  <a:cubicBezTo>
                    <a:pt x="7062" y="12744"/>
                    <a:pt x="7262" y="12734"/>
                    <a:pt x="7447" y="12706"/>
                  </a:cubicBezTo>
                  <a:cubicBezTo>
                    <a:pt x="7478" y="12614"/>
                    <a:pt x="7508" y="12554"/>
                    <a:pt x="7569" y="12402"/>
                  </a:cubicBezTo>
                  <a:cubicBezTo>
                    <a:pt x="7630" y="12067"/>
                    <a:pt x="7812" y="11703"/>
                    <a:pt x="8025" y="11399"/>
                  </a:cubicBezTo>
                  <a:cubicBezTo>
                    <a:pt x="8237" y="11034"/>
                    <a:pt x="8511" y="10730"/>
                    <a:pt x="8815" y="10487"/>
                  </a:cubicBezTo>
                  <a:cubicBezTo>
                    <a:pt x="8207" y="10000"/>
                    <a:pt x="7782" y="9514"/>
                    <a:pt x="7478" y="9180"/>
                  </a:cubicBezTo>
                  <a:lnTo>
                    <a:pt x="7812" y="426"/>
                  </a:lnTo>
                  <a:cubicBezTo>
                    <a:pt x="5198" y="304"/>
                    <a:pt x="2584" y="152"/>
                    <a:pt x="0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40"/>
            <p:cNvSpPr/>
            <p:nvPr/>
          </p:nvSpPr>
          <p:spPr>
            <a:xfrm>
              <a:off x="1190250" y="4494650"/>
              <a:ext cx="417225" cy="150875"/>
            </a:xfrm>
            <a:custGeom>
              <a:rect b="b" l="l" r="r" t="t"/>
              <a:pathLst>
                <a:path extrusionOk="0" h="6035" w="16689">
                  <a:moveTo>
                    <a:pt x="7590" y="1"/>
                  </a:moveTo>
                  <a:cubicBezTo>
                    <a:pt x="7499" y="1"/>
                    <a:pt x="7401" y="24"/>
                    <a:pt x="7296" y="77"/>
                  </a:cubicBezTo>
                  <a:cubicBezTo>
                    <a:pt x="6870" y="259"/>
                    <a:pt x="6536" y="685"/>
                    <a:pt x="6110" y="989"/>
                  </a:cubicBezTo>
                  <a:cubicBezTo>
                    <a:pt x="5624" y="1353"/>
                    <a:pt x="4195" y="1475"/>
                    <a:pt x="3679" y="1475"/>
                  </a:cubicBezTo>
                  <a:cubicBezTo>
                    <a:pt x="3101" y="1445"/>
                    <a:pt x="2615" y="1232"/>
                    <a:pt x="2159" y="1019"/>
                  </a:cubicBezTo>
                  <a:cubicBezTo>
                    <a:pt x="1885" y="867"/>
                    <a:pt x="1399" y="685"/>
                    <a:pt x="1308" y="381"/>
                  </a:cubicBezTo>
                  <a:cubicBezTo>
                    <a:pt x="1065" y="442"/>
                    <a:pt x="1004" y="533"/>
                    <a:pt x="852" y="776"/>
                  </a:cubicBezTo>
                  <a:cubicBezTo>
                    <a:pt x="761" y="1019"/>
                    <a:pt x="670" y="1293"/>
                    <a:pt x="639" y="1536"/>
                  </a:cubicBezTo>
                  <a:lnTo>
                    <a:pt x="62" y="4515"/>
                  </a:lnTo>
                  <a:cubicBezTo>
                    <a:pt x="31" y="4697"/>
                    <a:pt x="1" y="4940"/>
                    <a:pt x="1" y="5122"/>
                  </a:cubicBezTo>
                  <a:cubicBezTo>
                    <a:pt x="1" y="5548"/>
                    <a:pt x="244" y="5882"/>
                    <a:pt x="639" y="6034"/>
                  </a:cubicBezTo>
                  <a:lnTo>
                    <a:pt x="16141" y="5943"/>
                  </a:lnTo>
                  <a:cubicBezTo>
                    <a:pt x="16688" y="4727"/>
                    <a:pt x="15898" y="3511"/>
                    <a:pt x="14804" y="3147"/>
                  </a:cubicBezTo>
                  <a:cubicBezTo>
                    <a:pt x="14117" y="2880"/>
                    <a:pt x="13335" y="2840"/>
                    <a:pt x="12540" y="2840"/>
                  </a:cubicBezTo>
                  <a:cubicBezTo>
                    <a:pt x="12203" y="2840"/>
                    <a:pt x="11865" y="2847"/>
                    <a:pt x="11530" y="2847"/>
                  </a:cubicBezTo>
                  <a:cubicBezTo>
                    <a:pt x="11394" y="2847"/>
                    <a:pt x="11259" y="2846"/>
                    <a:pt x="11126" y="2843"/>
                  </a:cubicBezTo>
                  <a:cubicBezTo>
                    <a:pt x="10396" y="2812"/>
                    <a:pt x="9636" y="2721"/>
                    <a:pt x="9211" y="2265"/>
                  </a:cubicBezTo>
                  <a:cubicBezTo>
                    <a:pt x="8846" y="1900"/>
                    <a:pt x="8724" y="1323"/>
                    <a:pt x="8451" y="837"/>
                  </a:cubicBezTo>
                  <a:cubicBezTo>
                    <a:pt x="8254" y="419"/>
                    <a:pt x="7978" y="1"/>
                    <a:pt x="759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40"/>
            <p:cNvSpPr/>
            <p:nvPr/>
          </p:nvSpPr>
          <p:spPr>
            <a:xfrm>
              <a:off x="1556525" y="4213875"/>
              <a:ext cx="288025" cy="392900"/>
            </a:xfrm>
            <a:custGeom>
              <a:rect b="b" l="l" r="r" t="t"/>
              <a:pathLst>
                <a:path extrusionOk="0" h="15716" w="11521">
                  <a:moveTo>
                    <a:pt x="3162" y="1"/>
                  </a:moveTo>
                  <a:cubicBezTo>
                    <a:pt x="2767" y="2250"/>
                    <a:pt x="2584" y="4104"/>
                    <a:pt x="2463" y="5472"/>
                  </a:cubicBezTo>
                  <a:cubicBezTo>
                    <a:pt x="2341" y="6992"/>
                    <a:pt x="1642" y="8329"/>
                    <a:pt x="578" y="9423"/>
                  </a:cubicBezTo>
                  <a:cubicBezTo>
                    <a:pt x="517" y="9484"/>
                    <a:pt x="487" y="9514"/>
                    <a:pt x="487" y="9545"/>
                  </a:cubicBezTo>
                  <a:cubicBezTo>
                    <a:pt x="305" y="9818"/>
                    <a:pt x="153" y="10092"/>
                    <a:pt x="1" y="10305"/>
                  </a:cubicBezTo>
                  <a:cubicBezTo>
                    <a:pt x="1095" y="11095"/>
                    <a:pt x="2615" y="11490"/>
                    <a:pt x="3922" y="12068"/>
                  </a:cubicBezTo>
                  <a:cubicBezTo>
                    <a:pt x="5654" y="12858"/>
                    <a:pt x="7356" y="13770"/>
                    <a:pt x="9119" y="14651"/>
                  </a:cubicBezTo>
                  <a:cubicBezTo>
                    <a:pt x="9910" y="15016"/>
                    <a:pt x="10700" y="15350"/>
                    <a:pt x="11521" y="15715"/>
                  </a:cubicBezTo>
                  <a:cubicBezTo>
                    <a:pt x="8511" y="13496"/>
                    <a:pt x="7599" y="11521"/>
                    <a:pt x="7174" y="10396"/>
                  </a:cubicBezTo>
                  <a:lnTo>
                    <a:pt x="10305" y="3101"/>
                  </a:lnTo>
                  <a:cubicBezTo>
                    <a:pt x="9727" y="2827"/>
                    <a:pt x="9119" y="2584"/>
                    <a:pt x="8542" y="2341"/>
                  </a:cubicBezTo>
                  <a:cubicBezTo>
                    <a:pt x="6779" y="1520"/>
                    <a:pt x="4925" y="821"/>
                    <a:pt x="3162" y="1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1524600" y="4399100"/>
              <a:ext cx="395175" cy="270725"/>
            </a:xfrm>
            <a:custGeom>
              <a:rect b="b" l="l" r="r" t="t"/>
              <a:pathLst>
                <a:path extrusionOk="0" h="10829" w="15807">
                  <a:moveTo>
                    <a:pt x="3075" y="1"/>
                  </a:moveTo>
                  <a:cubicBezTo>
                    <a:pt x="2887" y="1"/>
                    <a:pt x="2794" y="72"/>
                    <a:pt x="2615" y="251"/>
                  </a:cubicBezTo>
                  <a:cubicBezTo>
                    <a:pt x="2372" y="434"/>
                    <a:pt x="2281" y="646"/>
                    <a:pt x="2129" y="859"/>
                  </a:cubicBezTo>
                  <a:cubicBezTo>
                    <a:pt x="1551" y="1680"/>
                    <a:pt x="1004" y="2531"/>
                    <a:pt x="457" y="3382"/>
                  </a:cubicBezTo>
                  <a:cubicBezTo>
                    <a:pt x="335" y="3595"/>
                    <a:pt x="214" y="3747"/>
                    <a:pt x="153" y="3929"/>
                  </a:cubicBezTo>
                  <a:cubicBezTo>
                    <a:pt x="1" y="4294"/>
                    <a:pt x="92" y="4750"/>
                    <a:pt x="396" y="5023"/>
                  </a:cubicBezTo>
                  <a:lnTo>
                    <a:pt x="14804" y="10829"/>
                  </a:lnTo>
                  <a:cubicBezTo>
                    <a:pt x="15807" y="9917"/>
                    <a:pt x="15503" y="8519"/>
                    <a:pt x="14621" y="7729"/>
                  </a:cubicBezTo>
                  <a:cubicBezTo>
                    <a:pt x="13740" y="6938"/>
                    <a:pt x="12463" y="6543"/>
                    <a:pt x="11308" y="6057"/>
                  </a:cubicBezTo>
                  <a:cubicBezTo>
                    <a:pt x="10670" y="5753"/>
                    <a:pt x="10032" y="5358"/>
                    <a:pt x="9758" y="4811"/>
                  </a:cubicBezTo>
                  <a:cubicBezTo>
                    <a:pt x="9576" y="4294"/>
                    <a:pt x="9636" y="3747"/>
                    <a:pt x="9606" y="3200"/>
                  </a:cubicBezTo>
                  <a:cubicBezTo>
                    <a:pt x="9577" y="2705"/>
                    <a:pt x="9436" y="2071"/>
                    <a:pt x="8838" y="2071"/>
                  </a:cubicBezTo>
                  <a:cubicBezTo>
                    <a:pt x="8811" y="2071"/>
                    <a:pt x="8783" y="2072"/>
                    <a:pt x="8755" y="2075"/>
                  </a:cubicBezTo>
                  <a:cubicBezTo>
                    <a:pt x="8269" y="2105"/>
                    <a:pt x="7813" y="2318"/>
                    <a:pt x="7357" y="2440"/>
                  </a:cubicBezTo>
                  <a:cubicBezTo>
                    <a:pt x="7258" y="2464"/>
                    <a:pt x="7140" y="2476"/>
                    <a:pt x="7009" y="2476"/>
                  </a:cubicBezTo>
                  <a:cubicBezTo>
                    <a:pt x="6336" y="2476"/>
                    <a:pt x="5332" y="2183"/>
                    <a:pt x="4925" y="1953"/>
                  </a:cubicBezTo>
                  <a:cubicBezTo>
                    <a:pt x="4439" y="1710"/>
                    <a:pt x="4013" y="1346"/>
                    <a:pt x="3709" y="920"/>
                  </a:cubicBezTo>
                  <a:cubicBezTo>
                    <a:pt x="3527" y="707"/>
                    <a:pt x="3132" y="312"/>
                    <a:pt x="3192" y="8"/>
                  </a:cubicBezTo>
                  <a:cubicBezTo>
                    <a:pt x="3149" y="3"/>
                    <a:pt x="3110" y="1"/>
                    <a:pt x="30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1003325" y="2384825"/>
              <a:ext cx="1078300" cy="2079850"/>
            </a:xfrm>
            <a:custGeom>
              <a:rect b="b" l="l" r="r" t="t"/>
              <a:pathLst>
                <a:path extrusionOk="0" h="83194" w="43132">
                  <a:moveTo>
                    <a:pt x="4773" y="0"/>
                  </a:moveTo>
                  <a:cubicBezTo>
                    <a:pt x="4773" y="0"/>
                    <a:pt x="791" y="7599"/>
                    <a:pt x="396" y="17296"/>
                  </a:cubicBezTo>
                  <a:cubicBezTo>
                    <a:pt x="0" y="26961"/>
                    <a:pt x="3435" y="49576"/>
                    <a:pt x="3435" y="49576"/>
                  </a:cubicBezTo>
                  <a:lnTo>
                    <a:pt x="5897" y="83193"/>
                  </a:lnTo>
                  <a:lnTo>
                    <a:pt x="16536" y="83193"/>
                  </a:lnTo>
                  <a:lnTo>
                    <a:pt x="17873" y="19575"/>
                  </a:lnTo>
                  <a:cubicBezTo>
                    <a:pt x="17873" y="19575"/>
                    <a:pt x="25107" y="39879"/>
                    <a:pt x="30031" y="48238"/>
                  </a:cubicBezTo>
                  <a:lnTo>
                    <a:pt x="23375" y="79394"/>
                  </a:lnTo>
                  <a:lnTo>
                    <a:pt x="30609" y="82828"/>
                  </a:lnTo>
                  <a:cubicBezTo>
                    <a:pt x="30609" y="82828"/>
                    <a:pt x="42767" y="49849"/>
                    <a:pt x="42950" y="46627"/>
                  </a:cubicBezTo>
                  <a:cubicBezTo>
                    <a:pt x="43132" y="43375"/>
                    <a:pt x="28512" y="943"/>
                    <a:pt x="28512" y="943"/>
                  </a:cubicBezTo>
                  <a:lnTo>
                    <a:pt x="4773" y="0"/>
                  </a:lnTo>
                  <a:close/>
                </a:path>
              </a:pathLst>
            </a:custGeom>
            <a:solidFill>
              <a:srgbClr val="8AD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1448625" y="2726775"/>
              <a:ext cx="76775" cy="147450"/>
            </a:xfrm>
            <a:custGeom>
              <a:rect b="b" l="l" r="r" t="t"/>
              <a:pathLst>
                <a:path extrusionOk="0" h="5898" w="3071">
                  <a:moveTo>
                    <a:pt x="3070" y="0"/>
                  </a:moveTo>
                  <a:cubicBezTo>
                    <a:pt x="2432" y="912"/>
                    <a:pt x="1885" y="1855"/>
                    <a:pt x="1368" y="2858"/>
                  </a:cubicBezTo>
                  <a:cubicBezTo>
                    <a:pt x="851" y="3830"/>
                    <a:pt x="365" y="4833"/>
                    <a:pt x="0" y="5897"/>
                  </a:cubicBezTo>
                  <a:cubicBezTo>
                    <a:pt x="639" y="4985"/>
                    <a:pt x="1216" y="4013"/>
                    <a:pt x="1703" y="3040"/>
                  </a:cubicBezTo>
                  <a:cubicBezTo>
                    <a:pt x="2189" y="2037"/>
                    <a:pt x="2675" y="1064"/>
                    <a:pt x="307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1051200" y="2479050"/>
              <a:ext cx="125400" cy="1968150"/>
            </a:xfrm>
            <a:custGeom>
              <a:rect b="b" l="l" r="r" t="t"/>
              <a:pathLst>
                <a:path extrusionOk="0" h="78726" w="5016">
                  <a:moveTo>
                    <a:pt x="3131" y="1"/>
                  </a:moveTo>
                  <a:cubicBezTo>
                    <a:pt x="2432" y="1520"/>
                    <a:pt x="1855" y="3070"/>
                    <a:pt x="1247" y="4621"/>
                  </a:cubicBezTo>
                  <a:cubicBezTo>
                    <a:pt x="760" y="6232"/>
                    <a:pt x="365" y="7843"/>
                    <a:pt x="152" y="9484"/>
                  </a:cubicBezTo>
                  <a:cubicBezTo>
                    <a:pt x="122" y="9909"/>
                    <a:pt x="31" y="10335"/>
                    <a:pt x="31" y="10730"/>
                  </a:cubicBezTo>
                  <a:cubicBezTo>
                    <a:pt x="31" y="10943"/>
                    <a:pt x="0" y="11156"/>
                    <a:pt x="0" y="11338"/>
                  </a:cubicBezTo>
                  <a:lnTo>
                    <a:pt x="0" y="11946"/>
                  </a:lnTo>
                  <a:cubicBezTo>
                    <a:pt x="31" y="12797"/>
                    <a:pt x="92" y="13587"/>
                    <a:pt x="152" y="14408"/>
                  </a:cubicBezTo>
                  <a:cubicBezTo>
                    <a:pt x="274" y="16049"/>
                    <a:pt x="426" y="17721"/>
                    <a:pt x="578" y="19362"/>
                  </a:cubicBezTo>
                  <a:cubicBezTo>
                    <a:pt x="1155" y="25958"/>
                    <a:pt x="1824" y="32554"/>
                    <a:pt x="2493" y="39120"/>
                  </a:cubicBezTo>
                  <a:lnTo>
                    <a:pt x="3040" y="44044"/>
                  </a:lnTo>
                  <a:lnTo>
                    <a:pt x="3192" y="45290"/>
                  </a:lnTo>
                  <a:cubicBezTo>
                    <a:pt x="3222" y="45685"/>
                    <a:pt x="3314" y="46080"/>
                    <a:pt x="3314" y="46475"/>
                  </a:cubicBezTo>
                  <a:lnTo>
                    <a:pt x="3435" y="48968"/>
                  </a:lnTo>
                  <a:lnTo>
                    <a:pt x="3921" y="58877"/>
                  </a:lnTo>
                  <a:lnTo>
                    <a:pt x="4438" y="68786"/>
                  </a:lnTo>
                  <a:lnTo>
                    <a:pt x="5016" y="78725"/>
                  </a:lnTo>
                  <a:lnTo>
                    <a:pt x="4651" y="68786"/>
                  </a:lnTo>
                  <a:lnTo>
                    <a:pt x="4225" y="58877"/>
                  </a:lnTo>
                  <a:lnTo>
                    <a:pt x="3800" y="48968"/>
                  </a:lnTo>
                  <a:lnTo>
                    <a:pt x="3678" y="46475"/>
                  </a:lnTo>
                  <a:cubicBezTo>
                    <a:pt x="3678" y="46080"/>
                    <a:pt x="3617" y="45655"/>
                    <a:pt x="3587" y="45229"/>
                  </a:cubicBezTo>
                  <a:lnTo>
                    <a:pt x="3466" y="44013"/>
                  </a:lnTo>
                  <a:lnTo>
                    <a:pt x="2979" y="39089"/>
                  </a:lnTo>
                  <a:cubicBezTo>
                    <a:pt x="2280" y="32463"/>
                    <a:pt x="1611" y="25898"/>
                    <a:pt x="943" y="19332"/>
                  </a:cubicBezTo>
                  <a:cubicBezTo>
                    <a:pt x="791" y="17691"/>
                    <a:pt x="639" y="16019"/>
                    <a:pt x="487" y="14378"/>
                  </a:cubicBezTo>
                  <a:cubicBezTo>
                    <a:pt x="426" y="13557"/>
                    <a:pt x="335" y="12736"/>
                    <a:pt x="335" y="11916"/>
                  </a:cubicBezTo>
                  <a:lnTo>
                    <a:pt x="335" y="11308"/>
                  </a:lnTo>
                  <a:cubicBezTo>
                    <a:pt x="335" y="11125"/>
                    <a:pt x="396" y="10882"/>
                    <a:pt x="396" y="10700"/>
                  </a:cubicBezTo>
                  <a:cubicBezTo>
                    <a:pt x="426" y="10335"/>
                    <a:pt x="456" y="9909"/>
                    <a:pt x="487" y="9484"/>
                  </a:cubicBezTo>
                  <a:cubicBezTo>
                    <a:pt x="700" y="7843"/>
                    <a:pt x="1034" y="6262"/>
                    <a:pt x="1490" y="4651"/>
                  </a:cubicBezTo>
                  <a:cubicBezTo>
                    <a:pt x="1946" y="3070"/>
                    <a:pt x="2462" y="1520"/>
                    <a:pt x="313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40"/>
            <p:cNvSpPr/>
            <p:nvPr/>
          </p:nvSpPr>
          <p:spPr>
            <a:xfrm>
              <a:off x="1469150" y="2834675"/>
              <a:ext cx="346525" cy="1550200"/>
            </a:xfrm>
            <a:custGeom>
              <a:rect b="b" l="l" r="r" t="t"/>
              <a:pathLst>
                <a:path extrusionOk="0" h="62008" w="13861">
                  <a:moveTo>
                    <a:pt x="0" y="1"/>
                  </a:moveTo>
                  <a:lnTo>
                    <a:pt x="6809" y="14864"/>
                  </a:lnTo>
                  <a:lnTo>
                    <a:pt x="10213" y="22341"/>
                  </a:lnTo>
                  <a:lnTo>
                    <a:pt x="11885" y="26110"/>
                  </a:lnTo>
                  <a:cubicBezTo>
                    <a:pt x="12158" y="26749"/>
                    <a:pt x="12432" y="27357"/>
                    <a:pt x="12705" y="27995"/>
                  </a:cubicBezTo>
                  <a:cubicBezTo>
                    <a:pt x="12949" y="28664"/>
                    <a:pt x="13222" y="29302"/>
                    <a:pt x="13405" y="29910"/>
                  </a:cubicBezTo>
                  <a:cubicBezTo>
                    <a:pt x="13465" y="30001"/>
                    <a:pt x="13465" y="30062"/>
                    <a:pt x="13465" y="30153"/>
                  </a:cubicBezTo>
                  <a:lnTo>
                    <a:pt x="13465" y="30366"/>
                  </a:lnTo>
                  <a:cubicBezTo>
                    <a:pt x="13405" y="30518"/>
                    <a:pt x="13405" y="30700"/>
                    <a:pt x="13374" y="30852"/>
                  </a:cubicBezTo>
                  <a:cubicBezTo>
                    <a:pt x="13344" y="31217"/>
                    <a:pt x="13253" y="31551"/>
                    <a:pt x="13222" y="31886"/>
                  </a:cubicBezTo>
                  <a:cubicBezTo>
                    <a:pt x="13101" y="32585"/>
                    <a:pt x="12949" y="33223"/>
                    <a:pt x="12857" y="33892"/>
                  </a:cubicBezTo>
                  <a:cubicBezTo>
                    <a:pt x="12584" y="35229"/>
                    <a:pt x="12310" y="36597"/>
                    <a:pt x="12037" y="37934"/>
                  </a:cubicBezTo>
                  <a:lnTo>
                    <a:pt x="10365" y="45959"/>
                  </a:lnTo>
                  <a:lnTo>
                    <a:pt x="6961" y="62008"/>
                  </a:lnTo>
                  <a:lnTo>
                    <a:pt x="8845" y="54044"/>
                  </a:lnTo>
                  <a:lnTo>
                    <a:pt x="10669" y="46020"/>
                  </a:lnTo>
                  <a:cubicBezTo>
                    <a:pt x="11277" y="43375"/>
                    <a:pt x="11854" y="40670"/>
                    <a:pt x="12432" y="37995"/>
                  </a:cubicBezTo>
                  <a:cubicBezTo>
                    <a:pt x="12736" y="36688"/>
                    <a:pt x="13009" y="35320"/>
                    <a:pt x="13253" y="33983"/>
                  </a:cubicBezTo>
                  <a:cubicBezTo>
                    <a:pt x="13405" y="33345"/>
                    <a:pt x="13526" y="32645"/>
                    <a:pt x="13648" y="31977"/>
                  </a:cubicBezTo>
                  <a:cubicBezTo>
                    <a:pt x="13678" y="31612"/>
                    <a:pt x="13769" y="31278"/>
                    <a:pt x="13800" y="30943"/>
                  </a:cubicBezTo>
                  <a:cubicBezTo>
                    <a:pt x="13830" y="30761"/>
                    <a:pt x="13860" y="30609"/>
                    <a:pt x="13860" y="30396"/>
                  </a:cubicBezTo>
                  <a:lnTo>
                    <a:pt x="13860" y="30153"/>
                  </a:lnTo>
                  <a:cubicBezTo>
                    <a:pt x="13860" y="30031"/>
                    <a:pt x="13860" y="29910"/>
                    <a:pt x="13830" y="29849"/>
                  </a:cubicBezTo>
                  <a:cubicBezTo>
                    <a:pt x="13617" y="29150"/>
                    <a:pt x="13344" y="28542"/>
                    <a:pt x="13070" y="27904"/>
                  </a:cubicBezTo>
                  <a:cubicBezTo>
                    <a:pt x="12797" y="27265"/>
                    <a:pt x="12553" y="26597"/>
                    <a:pt x="12280" y="25989"/>
                  </a:cubicBezTo>
                  <a:lnTo>
                    <a:pt x="10608" y="22250"/>
                  </a:lnTo>
                  <a:cubicBezTo>
                    <a:pt x="9453" y="19758"/>
                    <a:pt x="8328" y="17265"/>
                    <a:pt x="7143" y="14803"/>
                  </a:cubicBezTo>
                  <a:lnTo>
                    <a:pt x="3617" y="73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40"/>
            <p:cNvSpPr/>
            <p:nvPr/>
          </p:nvSpPr>
          <p:spPr>
            <a:xfrm>
              <a:off x="1065625" y="2511725"/>
              <a:ext cx="153525" cy="169475"/>
            </a:xfrm>
            <a:custGeom>
              <a:rect b="b" l="l" r="r" t="t"/>
              <a:pathLst>
                <a:path extrusionOk="0" h="6779" w="6141">
                  <a:moveTo>
                    <a:pt x="6141" y="1"/>
                  </a:moveTo>
                  <a:lnTo>
                    <a:pt x="6141" y="1"/>
                  </a:lnTo>
                  <a:cubicBezTo>
                    <a:pt x="5807" y="730"/>
                    <a:pt x="5442" y="1429"/>
                    <a:pt x="5016" y="2098"/>
                  </a:cubicBezTo>
                  <a:cubicBezTo>
                    <a:pt x="4591" y="2736"/>
                    <a:pt x="4135" y="3405"/>
                    <a:pt x="3648" y="3952"/>
                  </a:cubicBezTo>
                  <a:cubicBezTo>
                    <a:pt x="3162" y="4529"/>
                    <a:pt x="2585" y="5046"/>
                    <a:pt x="1977" y="5563"/>
                  </a:cubicBezTo>
                  <a:lnTo>
                    <a:pt x="1521" y="5897"/>
                  </a:lnTo>
                  <a:cubicBezTo>
                    <a:pt x="1369" y="6019"/>
                    <a:pt x="1186" y="6080"/>
                    <a:pt x="1034" y="6201"/>
                  </a:cubicBezTo>
                  <a:lnTo>
                    <a:pt x="791" y="6353"/>
                  </a:lnTo>
                  <a:lnTo>
                    <a:pt x="518" y="6505"/>
                  </a:lnTo>
                  <a:cubicBezTo>
                    <a:pt x="335" y="6596"/>
                    <a:pt x="183" y="6657"/>
                    <a:pt x="1" y="6779"/>
                  </a:cubicBezTo>
                  <a:cubicBezTo>
                    <a:pt x="761" y="6536"/>
                    <a:pt x="1521" y="6232"/>
                    <a:pt x="2159" y="5776"/>
                  </a:cubicBezTo>
                  <a:cubicBezTo>
                    <a:pt x="2797" y="5320"/>
                    <a:pt x="3405" y="4803"/>
                    <a:pt x="3952" y="4195"/>
                  </a:cubicBezTo>
                  <a:cubicBezTo>
                    <a:pt x="4439" y="3587"/>
                    <a:pt x="4895" y="2888"/>
                    <a:pt x="5290" y="2219"/>
                  </a:cubicBezTo>
                  <a:cubicBezTo>
                    <a:pt x="5655" y="1520"/>
                    <a:pt x="5958" y="760"/>
                    <a:pt x="614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40"/>
            <p:cNvSpPr/>
            <p:nvPr/>
          </p:nvSpPr>
          <p:spPr>
            <a:xfrm>
              <a:off x="1327800" y="1343025"/>
              <a:ext cx="250800" cy="395250"/>
            </a:xfrm>
            <a:custGeom>
              <a:rect b="b" l="l" r="r" t="t"/>
              <a:pathLst>
                <a:path extrusionOk="0" h="15810" w="10032">
                  <a:moveTo>
                    <a:pt x="1520" y="0"/>
                  </a:moveTo>
                  <a:lnTo>
                    <a:pt x="1520" y="8754"/>
                  </a:lnTo>
                  <a:cubicBezTo>
                    <a:pt x="1034" y="8815"/>
                    <a:pt x="517" y="8876"/>
                    <a:pt x="0" y="8967"/>
                  </a:cubicBezTo>
                  <a:cubicBezTo>
                    <a:pt x="281" y="11769"/>
                    <a:pt x="1564" y="15810"/>
                    <a:pt x="4049" y="15810"/>
                  </a:cubicBezTo>
                  <a:cubicBezTo>
                    <a:pt x="4528" y="15810"/>
                    <a:pt x="5053" y="15659"/>
                    <a:pt x="5624" y="15319"/>
                  </a:cubicBezTo>
                  <a:cubicBezTo>
                    <a:pt x="7387" y="14256"/>
                    <a:pt x="8663" y="12280"/>
                    <a:pt x="9484" y="10487"/>
                  </a:cubicBezTo>
                  <a:cubicBezTo>
                    <a:pt x="9666" y="10000"/>
                    <a:pt x="9849" y="9484"/>
                    <a:pt x="10031" y="8967"/>
                  </a:cubicBezTo>
                  <a:cubicBezTo>
                    <a:pt x="9393" y="8845"/>
                    <a:pt x="8633" y="8754"/>
                    <a:pt x="7812" y="8693"/>
                  </a:cubicBezTo>
                  <a:lnTo>
                    <a:pt x="7812" y="0"/>
                  </a:ln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40"/>
            <p:cNvSpPr/>
            <p:nvPr/>
          </p:nvSpPr>
          <p:spPr>
            <a:xfrm>
              <a:off x="1365800" y="1363525"/>
              <a:ext cx="157325" cy="156575"/>
            </a:xfrm>
            <a:custGeom>
              <a:rect b="b" l="l" r="r" t="t"/>
              <a:pathLst>
                <a:path extrusionOk="0" h="6263" w="6293">
                  <a:moveTo>
                    <a:pt x="0" y="1"/>
                  </a:moveTo>
                  <a:lnTo>
                    <a:pt x="0" y="852"/>
                  </a:lnTo>
                  <a:cubicBezTo>
                    <a:pt x="517" y="2280"/>
                    <a:pt x="1186" y="3587"/>
                    <a:pt x="2006" y="4408"/>
                  </a:cubicBezTo>
                  <a:cubicBezTo>
                    <a:pt x="2857" y="5259"/>
                    <a:pt x="3678" y="5715"/>
                    <a:pt x="4438" y="5958"/>
                  </a:cubicBezTo>
                  <a:cubicBezTo>
                    <a:pt x="5198" y="6232"/>
                    <a:pt x="5836" y="6262"/>
                    <a:pt x="6292" y="6262"/>
                  </a:cubicBezTo>
                  <a:lnTo>
                    <a:pt x="6292" y="5107"/>
                  </a:lnTo>
                  <a:cubicBezTo>
                    <a:pt x="6187" y="5114"/>
                    <a:pt x="6069" y="5120"/>
                    <a:pt x="5941" y="5120"/>
                  </a:cubicBezTo>
                  <a:cubicBezTo>
                    <a:pt x="5517" y="5120"/>
                    <a:pt x="4970" y="5060"/>
                    <a:pt x="4316" y="4803"/>
                  </a:cubicBezTo>
                  <a:cubicBezTo>
                    <a:pt x="3587" y="4560"/>
                    <a:pt x="2736" y="4074"/>
                    <a:pt x="1885" y="3223"/>
                  </a:cubicBezTo>
                  <a:cubicBezTo>
                    <a:pt x="1125" y="2463"/>
                    <a:pt x="487" y="1308"/>
                    <a:pt x="0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40"/>
            <p:cNvSpPr/>
            <p:nvPr/>
          </p:nvSpPr>
          <p:spPr>
            <a:xfrm>
              <a:off x="1069425" y="1560350"/>
              <a:ext cx="691525" cy="960775"/>
            </a:xfrm>
            <a:custGeom>
              <a:rect b="b" l="l" r="r" t="t"/>
              <a:pathLst>
                <a:path extrusionOk="0" h="38431" w="27661">
                  <a:moveTo>
                    <a:pt x="18147" y="0"/>
                  </a:moveTo>
                  <a:lnTo>
                    <a:pt x="15381" y="5593"/>
                  </a:lnTo>
                  <a:lnTo>
                    <a:pt x="11886" y="61"/>
                  </a:lnTo>
                  <a:cubicBezTo>
                    <a:pt x="8633" y="152"/>
                    <a:pt x="5958" y="1125"/>
                    <a:pt x="4530" y="1824"/>
                  </a:cubicBezTo>
                  <a:cubicBezTo>
                    <a:pt x="3770" y="2158"/>
                    <a:pt x="3344" y="2949"/>
                    <a:pt x="3466" y="3800"/>
                  </a:cubicBezTo>
                  <a:lnTo>
                    <a:pt x="4317" y="9180"/>
                  </a:lnTo>
                  <a:lnTo>
                    <a:pt x="7873" y="22797"/>
                  </a:lnTo>
                  <a:cubicBezTo>
                    <a:pt x="3527" y="26779"/>
                    <a:pt x="1" y="35593"/>
                    <a:pt x="1" y="35593"/>
                  </a:cubicBezTo>
                  <a:cubicBezTo>
                    <a:pt x="4955" y="37721"/>
                    <a:pt x="9680" y="38430"/>
                    <a:pt x="13778" y="38430"/>
                  </a:cubicBezTo>
                  <a:cubicBezTo>
                    <a:pt x="21974" y="38430"/>
                    <a:pt x="27661" y="35593"/>
                    <a:pt x="27661" y="35593"/>
                  </a:cubicBezTo>
                  <a:lnTo>
                    <a:pt x="21947" y="23253"/>
                  </a:lnTo>
                  <a:lnTo>
                    <a:pt x="23162" y="17174"/>
                  </a:lnTo>
                  <a:cubicBezTo>
                    <a:pt x="23162" y="17174"/>
                    <a:pt x="26141" y="9180"/>
                    <a:pt x="25959" y="8055"/>
                  </a:cubicBezTo>
                  <a:cubicBezTo>
                    <a:pt x="25746" y="6900"/>
                    <a:pt x="24226" y="821"/>
                    <a:pt x="24226" y="821"/>
                  </a:cubicBezTo>
                  <a:cubicBezTo>
                    <a:pt x="22068" y="274"/>
                    <a:pt x="18147" y="0"/>
                    <a:pt x="18147" y="0"/>
                  </a:cubicBezTo>
                  <a:close/>
                </a:path>
              </a:pathLst>
            </a:custGeom>
            <a:solidFill>
              <a:srgbClr val="A5D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40"/>
            <p:cNvSpPr/>
            <p:nvPr/>
          </p:nvSpPr>
          <p:spPr>
            <a:xfrm>
              <a:off x="1157575" y="2226775"/>
              <a:ext cx="193050" cy="237450"/>
            </a:xfrm>
            <a:custGeom>
              <a:rect b="b" l="l" r="r" t="t"/>
              <a:pathLst>
                <a:path extrusionOk="0" h="9498" w="7722">
                  <a:moveTo>
                    <a:pt x="2402" y="0"/>
                  </a:moveTo>
                  <a:lnTo>
                    <a:pt x="4986" y="638"/>
                  </a:lnTo>
                  <a:cubicBezTo>
                    <a:pt x="5752" y="866"/>
                    <a:pt x="6572" y="1040"/>
                    <a:pt x="7371" y="1260"/>
                  </a:cubicBezTo>
                  <a:lnTo>
                    <a:pt x="7371" y="1260"/>
                  </a:lnTo>
                  <a:cubicBezTo>
                    <a:pt x="6661" y="2781"/>
                    <a:pt x="5866" y="4245"/>
                    <a:pt x="4986" y="5623"/>
                  </a:cubicBezTo>
                  <a:cubicBezTo>
                    <a:pt x="4499" y="6353"/>
                    <a:pt x="3983" y="7022"/>
                    <a:pt x="3436" y="7690"/>
                  </a:cubicBezTo>
                  <a:cubicBezTo>
                    <a:pt x="3162" y="8025"/>
                    <a:pt x="2858" y="8298"/>
                    <a:pt x="2524" y="8541"/>
                  </a:cubicBezTo>
                  <a:cubicBezTo>
                    <a:pt x="2220" y="8815"/>
                    <a:pt x="1825" y="9028"/>
                    <a:pt x="1460" y="9058"/>
                  </a:cubicBezTo>
                  <a:cubicBezTo>
                    <a:pt x="1427" y="9061"/>
                    <a:pt x="1394" y="9062"/>
                    <a:pt x="1362" y="9062"/>
                  </a:cubicBezTo>
                  <a:cubicBezTo>
                    <a:pt x="1005" y="9062"/>
                    <a:pt x="687" y="8909"/>
                    <a:pt x="548" y="8602"/>
                  </a:cubicBezTo>
                  <a:cubicBezTo>
                    <a:pt x="396" y="8268"/>
                    <a:pt x="335" y="7842"/>
                    <a:pt x="335" y="7417"/>
                  </a:cubicBezTo>
                  <a:cubicBezTo>
                    <a:pt x="396" y="6596"/>
                    <a:pt x="578" y="5745"/>
                    <a:pt x="761" y="4924"/>
                  </a:cubicBezTo>
                  <a:cubicBezTo>
                    <a:pt x="1186" y="3253"/>
                    <a:pt x="1764" y="1611"/>
                    <a:pt x="2402" y="0"/>
                  </a:cubicBezTo>
                  <a:lnTo>
                    <a:pt x="2402" y="0"/>
                  </a:lnTo>
                  <a:cubicBezTo>
                    <a:pt x="1642" y="1581"/>
                    <a:pt x="1004" y="3161"/>
                    <a:pt x="487" y="4863"/>
                  </a:cubicBezTo>
                  <a:cubicBezTo>
                    <a:pt x="274" y="5715"/>
                    <a:pt x="31" y="6596"/>
                    <a:pt x="1" y="7447"/>
                  </a:cubicBezTo>
                  <a:cubicBezTo>
                    <a:pt x="1" y="7903"/>
                    <a:pt x="31" y="8359"/>
                    <a:pt x="244" y="8815"/>
                  </a:cubicBezTo>
                  <a:cubicBezTo>
                    <a:pt x="335" y="9058"/>
                    <a:pt x="548" y="9240"/>
                    <a:pt x="761" y="9362"/>
                  </a:cubicBezTo>
                  <a:cubicBezTo>
                    <a:pt x="882" y="9423"/>
                    <a:pt x="1004" y="9423"/>
                    <a:pt x="1095" y="9484"/>
                  </a:cubicBezTo>
                  <a:cubicBezTo>
                    <a:pt x="1196" y="9484"/>
                    <a:pt x="1284" y="9497"/>
                    <a:pt x="1367" y="9497"/>
                  </a:cubicBezTo>
                  <a:cubicBezTo>
                    <a:pt x="1409" y="9497"/>
                    <a:pt x="1450" y="9494"/>
                    <a:pt x="1490" y="9484"/>
                  </a:cubicBezTo>
                  <a:cubicBezTo>
                    <a:pt x="1946" y="9423"/>
                    <a:pt x="2372" y="9210"/>
                    <a:pt x="2736" y="8936"/>
                  </a:cubicBezTo>
                  <a:cubicBezTo>
                    <a:pt x="3132" y="8663"/>
                    <a:pt x="3436" y="8359"/>
                    <a:pt x="3739" y="8025"/>
                  </a:cubicBezTo>
                  <a:cubicBezTo>
                    <a:pt x="4287" y="7356"/>
                    <a:pt x="4834" y="6626"/>
                    <a:pt x="5290" y="5897"/>
                  </a:cubicBezTo>
                  <a:cubicBezTo>
                    <a:pt x="6232" y="4468"/>
                    <a:pt x="7022" y="2888"/>
                    <a:pt x="7721" y="1307"/>
                  </a:cubicBezTo>
                  <a:lnTo>
                    <a:pt x="7721" y="1277"/>
                  </a:lnTo>
                  <a:cubicBezTo>
                    <a:pt x="7721" y="1186"/>
                    <a:pt x="7691" y="1125"/>
                    <a:pt x="7600" y="1125"/>
                  </a:cubicBezTo>
                  <a:lnTo>
                    <a:pt x="4986" y="547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40"/>
            <p:cNvSpPr/>
            <p:nvPr/>
          </p:nvSpPr>
          <p:spPr>
            <a:xfrm>
              <a:off x="1555000" y="2228275"/>
              <a:ext cx="180125" cy="203675"/>
            </a:xfrm>
            <a:custGeom>
              <a:rect b="b" l="l" r="r" t="t"/>
              <a:pathLst>
                <a:path extrusionOk="0" h="8147" w="7205">
                  <a:moveTo>
                    <a:pt x="3983" y="1"/>
                  </a:moveTo>
                  <a:lnTo>
                    <a:pt x="3983" y="1"/>
                  </a:lnTo>
                  <a:cubicBezTo>
                    <a:pt x="3344" y="92"/>
                    <a:pt x="2736" y="244"/>
                    <a:pt x="2007" y="366"/>
                  </a:cubicBezTo>
                  <a:lnTo>
                    <a:pt x="153" y="761"/>
                  </a:lnTo>
                  <a:lnTo>
                    <a:pt x="92" y="761"/>
                  </a:lnTo>
                  <a:cubicBezTo>
                    <a:pt x="31" y="791"/>
                    <a:pt x="1" y="852"/>
                    <a:pt x="31" y="943"/>
                  </a:cubicBezTo>
                  <a:cubicBezTo>
                    <a:pt x="366" y="1855"/>
                    <a:pt x="791" y="2737"/>
                    <a:pt x="1247" y="3557"/>
                  </a:cubicBezTo>
                  <a:cubicBezTo>
                    <a:pt x="1703" y="4408"/>
                    <a:pt x="2189" y="5229"/>
                    <a:pt x="2767" y="5989"/>
                  </a:cubicBezTo>
                  <a:cubicBezTo>
                    <a:pt x="3375" y="6749"/>
                    <a:pt x="4013" y="7509"/>
                    <a:pt x="4925" y="7934"/>
                  </a:cubicBezTo>
                  <a:cubicBezTo>
                    <a:pt x="5168" y="8056"/>
                    <a:pt x="5381" y="8117"/>
                    <a:pt x="5654" y="8147"/>
                  </a:cubicBezTo>
                  <a:cubicBezTo>
                    <a:pt x="5928" y="8147"/>
                    <a:pt x="6171" y="8147"/>
                    <a:pt x="6414" y="8056"/>
                  </a:cubicBezTo>
                  <a:cubicBezTo>
                    <a:pt x="6901" y="7813"/>
                    <a:pt x="7083" y="7326"/>
                    <a:pt x="7205" y="6870"/>
                  </a:cubicBezTo>
                  <a:lnTo>
                    <a:pt x="7205" y="6870"/>
                  </a:lnTo>
                  <a:cubicBezTo>
                    <a:pt x="7053" y="7326"/>
                    <a:pt x="6779" y="7782"/>
                    <a:pt x="6384" y="7934"/>
                  </a:cubicBezTo>
                  <a:cubicBezTo>
                    <a:pt x="6262" y="7965"/>
                    <a:pt x="6148" y="7972"/>
                    <a:pt x="6034" y="7972"/>
                  </a:cubicBezTo>
                  <a:cubicBezTo>
                    <a:pt x="5920" y="7972"/>
                    <a:pt x="5806" y="7965"/>
                    <a:pt x="5685" y="7965"/>
                  </a:cubicBezTo>
                  <a:cubicBezTo>
                    <a:pt x="5472" y="7934"/>
                    <a:pt x="5229" y="7843"/>
                    <a:pt x="5046" y="7752"/>
                  </a:cubicBezTo>
                  <a:cubicBezTo>
                    <a:pt x="4651" y="7509"/>
                    <a:pt x="4287" y="7205"/>
                    <a:pt x="3983" y="6870"/>
                  </a:cubicBezTo>
                  <a:cubicBezTo>
                    <a:pt x="3679" y="6536"/>
                    <a:pt x="3375" y="6141"/>
                    <a:pt x="3101" y="5776"/>
                  </a:cubicBezTo>
                  <a:cubicBezTo>
                    <a:pt x="2584" y="5016"/>
                    <a:pt x="2068" y="4196"/>
                    <a:pt x="1612" y="3375"/>
                  </a:cubicBezTo>
                  <a:cubicBezTo>
                    <a:pt x="1179" y="2567"/>
                    <a:pt x="801" y="1787"/>
                    <a:pt x="426" y="956"/>
                  </a:cubicBezTo>
                  <a:lnTo>
                    <a:pt x="426" y="956"/>
                  </a:lnTo>
                  <a:lnTo>
                    <a:pt x="2098" y="518"/>
                  </a:lnTo>
                  <a:cubicBezTo>
                    <a:pt x="2767" y="335"/>
                    <a:pt x="3375" y="183"/>
                    <a:pt x="39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40"/>
            <p:cNvSpPr/>
            <p:nvPr/>
          </p:nvSpPr>
          <p:spPr>
            <a:xfrm>
              <a:off x="1464575" y="1798200"/>
              <a:ext cx="123125" cy="177825"/>
            </a:xfrm>
            <a:custGeom>
              <a:rect b="b" l="l" r="r" t="t"/>
              <a:pathLst>
                <a:path extrusionOk="0" h="7113" w="4925">
                  <a:moveTo>
                    <a:pt x="821" y="0"/>
                  </a:moveTo>
                  <a:lnTo>
                    <a:pt x="1" y="517"/>
                  </a:lnTo>
                  <a:lnTo>
                    <a:pt x="4134" y="7113"/>
                  </a:lnTo>
                  <a:lnTo>
                    <a:pt x="4925" y="662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C459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40"/>
            <p:cNvSpPr/>
            <p:nvPr/>
          </p:nvSpPr>
          <p:spPr>
            <a:xfrm>
              <a:off x="1282975" y="1902025"/>
              <a:ext cx="389850" cy="274625"/>
            </a:xfrm>
            <a:custGeom>
              <a:rect b="b" l="l" r="r" t="t"/>
              <a:pathLst>
                <a:path extrusionOk="0" h="10985" w="15594">
                  <a:moveTo>
                    <a:pt x="9048" y="0"/>
                  </a:moveTo>
                  <a:cubicBezTo>
                    <a:pt x="9026" y="0"/>
                    <a:pt x="9008" y="4"/>
                    <a:pt x="8997" y="11"/>
                  </a:cubicBezTo>
                  <a:cubicBezTo>
                    <a:pt x="8784" y="163"/>
                    <a:pt x="8359" y="1683"/>
                    <a:pt x="8177" y="2352"/>
                  </a:cubicBezTo>
                  <a:cubicBezTo>
                    <a:pt x="5441" y="3203"/>
                    <a:pt x="2827" y="4175"/>
                    <a:pt x="91" y="4935"/>
                  </a:cubicBezTo>
                  <a:cubicBezTo>
                    <a:pt x="30" y="6698"/>
                    <a:pt x="0" y="8400"/>
                    <a:pt x="0" y="10163"/>
                  </a:cubicBezTo>
                  <a:lnTo>
                    <a:pt x="0" y="10984"/>
                  </a:lnTo>
                  <a:cubicBezTo>
                    <a:pt x="3313" y="9586"/>
                    <a:pt x="6414" y="7914"/>
                    <a:pt x="9727" y="6273"/>
                  </a:cubicBezTo>
                  <a:cubicBezTo>
                    <a:pt x="9818" y="6242"/>
                    <a:pt x="15593" y="3841"/>
                    <a:pt x="14377" y="2899"/>
                  </a:cubicBezTo>
                  <a:cubicBezTo>
                    <a:pt x="13240" y="1995"/>
                    <a:pt x="9586" y="0"/>
                    <a:pt x="9048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40"/>
            <p:cNvSpPr/>
            <p:nvPr/>
          </p:nvSpPr>
          <p:spPr>
            <a:xfrm>
              <a:off x="906825" y="1868100"/>
              <a:ext cx="465825" cy="361825"/>
            </a:xfrm>
            <a:custGeom>
              <a:rect b="b" l="l" r="r" t="t"/>
              <a:pathLst>
                <a:path extrusionOk="0" h="14473" w="18633">
                  <a:moveTo>
                    <a:pt x="4985" y="0"/>
                  </a:moveTo>
                  <a:cubicBezTo>
                    <a:pt x="4985" y="0"/>
                    <a:pt x="0" y="11004"/>
                    <a:pt x="3800" y="13648"/>
                  </a:cubicBezTo>
                  <a:cubicBezTo>
                    <a:pt x="4664" y="14243"/>
                    <a:pt x="5824" y="14473"/>
                    <a:pt x="7101" y="14473"/>
                  </a:cubicBezTo>
                  <a:cubicBezTo>
                    <a:pt x="11436" y="14473"/>
                    <a:pt x="17113" y="11824"/>
                    <a:pt x="17113" y="11824"/>
                  </a:cubicBezTo>
                  <a:cubicBezTo>
                    <a:pt x="17113" y="11824"/>
                    <a:pt x="17873" y="11672"/>
                    <a:pt x="18238" y="11551"/>
                  </a:cubicBezTo>
                  <a:cubicBezTo>
                    <a:pt x="18633" y="11429"/>
                    <a:pt x="17964" y="5168"/>
                    <a:pt x="17964" y="5168"/>
                  </a:cubicBezTo>
                  <a:cubicBezTo>
                    <a:pt x="17964" y="5168"/>
                    <a:pt x="13339" y="6422"/>
                    <a:pt x="12785" y="6422"/>
                  </a:cubicBezTo>
                  <a:cubicBezTo>
                    <a:pt x="12760" y="6422"/>
                    <a:pt x="12744" y="6419"/>
                    <a:pt x="12736" y="6414"/>
                  </a:cubicBezTo>
                  <a:cubicBezTo>
                    <a:pt x="12712" y="6398"/>
                    <a:pt x="12684" y="6391"/>
                    <a:pt x="12653" y="6391"/>
                  </a:cubicBezTo>
                  <a:cubicBezTo>
                    <a:pt x="12455" y="6391"/>
                    <a:pt x="12159" y="6687"/>
                    <a:pt x="12159" y="6687"/>
                  </a:cubicBezTo>
                  <a:lnTo>
                    <a:pt x="12402" y="5472"/>
                  </a:lnTo>
                  <a:lnTo>
                    <a:pt x="4985" y="0"/>
                  </a:lnTo>
                  <a:close/>
                </a:path>
              </a:pathLst>
            </a:custGeom>
            <a:solidFill>
              <a:srgbClr val="8AD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40"/>
            <p:cNvSpPr/>
            <p:nvPr/>
          </p:nvSpPr>
          <p:spPr>
            <a:xfrm>
              <a:off x="1103625" y="2035275"/>
              <a:ext cx="99575" cy="50175"/>
            </a:xfrm>
            <a:custGeom>
              <a:rect b="b" l="l" r="r" t="t"/>
              <a:pathLst>
                <a:path extrusionOk="0" h="2007" w="3983">
                  <a:moveTo>
                    <a:pt x="3983" y="0"/>
                  </a:moveTo>
                  <a:lnTo>
                    <a:pt x="3983" y="0"/>
                  </a:lnTo>
                  <a:cubicBezTo>
                    <a:pt x="3223" y="152"/>
                    <a:pt x="2554" y="456"/>
                    <a:pt x="1855" y="760"/>
                  </a:cubicBezTo>
                  <a:cubicBezTo>
                    <a:pt x="1520" y="912"/>
                    <a:pt x="1156" y="1095"/>
                    <a:pt x="882" y="1277"/>
                  </a:cubicBezTo>
                  <a:cubicBezTo>
                    <a:pt x="578" y="1520"/>
                    <a:pt x="274" y="1733"/>
                    <a:pt x="1" y="2007"/>
                  </a:cubicBezTo>
                  <a:lnTo>
                    <a:pt x="1034" y="1551"/>
                  </a:lnTo>
                  <a:lnTo>
                    <a:pt x="2037" y="1095"/>
                  </a:lnTo>
                  <a:cubicBezTo>
                    <a:pt x="2676" y="791"/>
                    <a:pt x="3375" y="456"/>
                    <a:pt x="398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40"/>
            <p:cNvSpPr/>
            <p:nvPr/>
          </p:nvSpPr>
          <p:spPr>
            <a:xfrm>
              <a:off x="1092225" y="2050025"/>
              <a:ext cx="57025" cy="10600"/>
            </a:xfrm>
            <a:custGeom>
              <a:rect b="b" l="l" r="r" t="t"/>
              <a:pathLst>
                <a:path extrusionOk="0" h="424" w="2281">
                  <a:moveTo>
                    <a:pt x="745" y="0"/>
                  </a:moveTo>
                  <a:cubicBezTo>
                    <a:pt x="488" y="0"/>
                    <a:pt x="232" y="21"/>
                    <a:pt x="1" y="79"/>
                  </a:cubicBezTo>
                  <a:cubicBezTo>
                    <a:pt x="366" y="322"/>
                    <a:pt x="761" y="353"/>
                    <a:pt x="1095" y="383"/>
                  </a:cubicBezTo>
                  <a:cubicBezTo>
                    <a:pt x="1259" y="408"/>
                    <a:pt x="1422" y="423"/>
                    <a:pt x="1586" y="423"/>
                  </a:cubicBezTo>
                  <a:cubicBezTo>
                    <a:pt x="1818" y="423"/>
                    <a:pt x="2049" y="394"/>
                    <a:pt x="2280" y="322"/>
                  </a:cubicBezTo>
                  <a:cubicBezTo>
                    <a:pt x="1946" y="140"/>
                    <a:pt x="1551" y="49"/>
                    <a:pt x="1186" y="18"/>
                  </a:cubicBezTo>
                  <a:cubicBezTo>
                    <a:pt x="1042" y="7"/>
                    <a:pt x="893" y="0"/>
                    <a:pt x="74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40"/>
            <p:cNvSpPr/>
            <p:nvPr/>
          </p:nvSpPr>
          <p:spPr>
            <a:xfrm>
              <a:off x="1020050" y="1578800"/>
              <a:ext cx="341200" cy="432175"/>
            </a:xfrm>
            <a:custGeom>
              <a:rect b="b" l="l" r="r" t="t"/>
              <a:pathLst>
                <a:path extrusionOk="0" h="17287" w="13648">
                  <a:moveTo>
                    <a:pt x="11531" y="0"/>
                  </a:moveTo>
                  <a:cubicBezTo>
                    <a:pt x="10158" y="0"/>
                    <a:pt x="7259" y="730"/>
                    <a:pt x="5806" y="1390"/>
                  </a:cubicBezTo>
                  <a:cubicBezTo>
                    <a:pt x="5441" y="1542"/>
                    <a:pt x="5137" y="1846"/>
                    <a:pt x="4924" y="2180"/>
                  </a:cubicBezTo>
                  <a:lnTo>
                    <a:pt x="0" y="11208"/>
                  </a:lnTo>
                  <a:lnTo>
                    <a:pt x="8237" y="17287"/>
                  </a:lnTo>
                  <a:lnTo>
                    <a:pt x="13648" y="5463"/>
                  </a:lnTo>
                  <a:cubicBezTo>
                    <a:pt x="13648" y="5463"/>
                    <a:pt x="13192" y="387"/>
                    <a:pt x="12037" y="53"/>
                  </a:cubicBezTo>
                  <a:cubicBezTo>
                    <a:pt x="11910" y="17"/>
                    <a:pt x="11737" y="0"/>
                    <a:pt x="11531" y="0"/>
                  </a:cubicBezTo>
                  <a:close/>
                </a:path>
              </a:pathLst>
            </a:custGeom>
            <a:solidFill>
              <a:srgbClr val="A5D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40"/>
            <p:cNvSpPr/>
            <p:nvPr/>
          </p:nvSpPr>
          <p:spPr>
            <a:xfrm>
              <a:off x="1233575" y="1831625"/>
              <a:ext cx="61575" cy="163400"/>
            </a:xfrm>
            <a:custGeom>
              <a:rect b="b" l="l" r="r" t="t"/>
              <a:pathLst>
                <a:path extrusionOk="0" h="6536" w="2463">
                  <a:moveTo>
                    <a:pt x="2462" y="0"/>
                  </a:moveTo>
                  <a:lnTo>
                    <a:pt x="2462" y="0"/>
                  </a:lnTo>
                  <a:cubicBezTo>
                    <a:pt x="1946" y="1034"/>
                    <a:pt x="1490" y="2098"/>
                    <a:pt x="1064" y="3192"/>
                  </a:cubicBezTo>
                  <a:cubicBezTo>
                    <a:pt x="639" y="4317"/>
                    <a:pt x="274" y="5411"/>
                    <a:pt x="0" y="6536"/>
                  </a:cubicBezTo>
                  <a:cubicBezTo>
                    <a:pt x="547" y="5532"/>
                    <a:pt x="1003" y="4469"/>
                    <a:pt x="1399" y="3344"/>
                  </a:cubicBezTo>
                  <a:cubicBezTo>
                    <a:pt x="1824" y="2250"/>
                    <a:pt x="2219" y="1156"/>
                    <a:pt x="246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40"/>
            <p:cNvSpPr/>
            <p:nvPr/>
          </p:nvSpPr>
          <p:spPr>
            <a:xfrm>
              <a:off x="1346025" y="1574775"/>
              <a:ext cx="191525" cy="153525"/>
            </a:xfrm>
            <a:custGeom>
              <a:rect b="b" l="l" r="r" t="t"/>
              <a:pathLst>
                <a:path extrusionOk="0" h="6141" w="7661">
                  <a:moveTo>
                    <a:pt x="7661" y="1"/>
                  </a:moveTo>
                  <a:lnTo>
                    <a:pt x="7661" y="1"/>
                  </a:lnTo>
                  <a:cubicBezTo>
                    <a:pt x="7387" y="517"/>
                    <a:pt x="7174" y="1065"/>
                    <a:pt x="6901" y="1581"/>
                  </a:cubicBezTo>
                  <a:lnTo>
                    <a:pt x="6110" y="3192"/>
                  </a:lnTo>
                  <a:cubicBezTo>
                    <a:pt x="5837" y="3679"/>
                    <a:pt x="5533" y="4195"/>
                    <a:pt x="5229" y="4712"/>
                  </a:cubicBezTo>
                  <a:cubicBezTo>
                    <a:pt x="5077" y="4925"/>
                    <a:pt x="4925" y="5168"/>
                    <a:pt x="4743" y="5381"/>
                  </a:cubicBezTo>
                  <a:cubicBezTo>
                    <a:pt x="4565" y="5533"/>
                    <a:pt x="4387" y="5707"/>
                    <a:pt x="4263" y="5707"/>
                  </a:cubicBezTo>
                  <a:cubicBezTo>
                    <a:pt x="4238" y="5707"/>
                    <a:pt x="4216" y="5700"/>
                    <a:pt x="4196" y="5685"/>
                  </a:cubicBezTo>
                  <a:cubicBezTo>
                    <a:pt x="4013" y="5624"/>
                    <a:pt x="3770" y="5381"/>
                    <a:pt x="3588" y="5198"/>
                  </a:cubicBezTo>
                  <a:lnTo>
                    <a:pt x="3010" y="4499"/>
                  </a:lnTo>
                  <a:cubicBezTo>
                    <a:pt x="2645" y="4013"/>
                    <a:pt x="2311" y="3557"/>
                    <a:pt x="1946" y="3071"/>
                  </a:cubicBezTo>
                  <a:cubicBezTo>
                    <a:pt x="1612" y="2584"/>
                    <a:pt x="1308" y="2068"/>
                    <a:pt x="974" y="1581"/>
                  </a:cubicBezTo>
                  <a:lnTo>
                    <a:pt x="1" y="92"/>
                  </a:lnTo>
                  <a:lnTo>
                    <a:pt x="1" y="92"/>
                  </a:lnTo>
                  <a:cubicBezTo>
                    <a:pt x="518" y="1217"/>
                    <a:pt x="1095" y="2220"/>
                    <a:pt x="1733" y="3344"/>
                  </a:cubicBezTo>
                  <a:cubicBezTo>
                    <a:pt x="2037" y="3831"/>
                    <a:pt x="2372" y="4317"/>
                    <a:pt x="2706" y="4803"/>
                  </a:cubicBezTo>
                  <a:lnTo>
                    <a:pt x="3284" y="5502"/>
                  </a:lnTo>
                  <a:cubicBezTo>
                    <a:pt x="3527" y="5715"/>
                    <a:pt x="3709" y="5958"/>
                    <a:pt x="4044" y="6110"/>
                  </a:cubicBezTo>
                  <a:cubicBezTo>
                    <a:pt x="4074" y="6110"/>
                    <a:pt x="4165" y="6141"/>
                    <a:pt x="4196" y="6141"/>
                  </a:cubicBezTo>
                  <a:lnTo>
                    <a:pt x="4378" y="6141"/>
                  </a:lnTo>
                  <a:cubicBezTo>
                    <a:pt x="4439" y="6141"/>
                    <a:pt x="4500" y="6110"/>
                    <a:pt x="4530" y="6110"/>
                  </a:cubicBezTo>
                  <a:lnTo>
                    <a:pt x="4651" y="6019"/>
                  </a:lnTo>
                  <a:lnTo>
                    <a:pt x="4986" y="5685"/>
                  </a:lnTo>
                  <a:cubicBezTo>
                    <a:pt x="5199" y="5411"/>
                    <a:pt x="5381" y="5198"/>
                    <a:pt x="5533" y="4925"/>
                  </a:cubicBezTo>
                  <a:cubicBezTo>
                    <a:pt x="5837" y="4408"/>
                    <a:pt x="6141" y="3861"/>
                    <a:pt x="6354" y="3344"/>
                  </a:cubicBezTo>
                  <a:cubicBezTo>
                    <a:pt x="6870" y="2220"/>
                    <a:pt x="7266" y="1125"/>
                    <a:pt x="766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40"/>
            <p:cNvSpPr/>
            <p:nvPr/>
          </p:nvSpPr>
          <p:spPr>
            <a:xfrm>
              <a:off x="1562600" y="1580850"/>
              <a:ext cx="364775" cy="406575"/>
            </a:xfrm>
            <a:custGeom>
              <a:rect b="b" l="l" r="r" t="t"/>
              <a:pathLst>
                <a:path extrusionOk="0" h="16263" w="14591">
                  <a:moveTo>
                    <a:pt x="4499" y="1"/>
                  </a:moveTo>
                  <a:lnTo>
                    <a:pt x="1" y="5016"/>
                  </a:lnTo>
                  <a:lnTo>
                    <a:pt x="4925" y="16263"/>
                  </a:lnTo>
                  <a:lnTo>
                    <a:pt x="14591" y="12767"/>
                  </a:lnTo>
                  <a:cubicBezTo>
                    <a:pt x="14591" y="12767"/>
                    <a:pt x="9758" y="4044"/>
                    <a:pt x="8299" y="2281"/>
                  </a:cubicBezTo>
                  <a:cubicBezTo>
                    <a:pt x="6870" y="548"/>
                    <a:pt x="4499" y="1"/>
                    <a:pt x="4499" y="1"/>
                  </a:cubicBezTo>
                  <a:close/>
                </a:path>
              </a:pathLst>
            </a:custGeom>
            <a:solidFill>
              <a:srgbClr val="A5D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40"/>
            <p:cNvSpPr/>
            <p:nvPr/>
          </p:nvSpPr>
          <p:spPr>
            <a:xfrm>
              <a:off x="1669750" y="1795900"/>
              <a:ext cx="12950" cy="28150"/>
            </a:xfrm>
            <a:custGeom>
              <a:rect b="b" l="l" r="r" t="t"/>
              <a:pathLst>
                <a:path extrusionOk="0" h="1126" w="518">
                  <a:moveTo>
                    <a:pt x="61" y="1"/>
                  </a:moveTo>
                  <a:cubicBezTo>
                    <a:pt x="1" y="244"/>
                    <a:pt x="31" y="457"/>
                    <a:pt x="61" y="639"/>
                  </a:cubicBezTo>
                  <a:cubicBezTo>
                    <a:pt x="152" y="822"/>
                    <a:pt x="274" y="974"/>
                    <a:pt x="456" y="1126"/>
                  </a:cubicBezTo>
                  <a:cubicBezTo>
                    <a:pt x="517" y="882"/>
                    <a:pt x="517" y="670"/>
                    <a:pt x="456" y="487"/>
                  </a:cubicBezTo>
                  <a:cubicBezTo>
                    <a:pt x="365" y="305"/>
                    <a:pt x="274" y="153"/>
                    <a:pt x="6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40"/>
            <p:cNvSpPr/>
            <p:nvPr/>
          </p:nvSpPr>
          <p:spPr>
            <a:xfrm>
              <a:off x="1467750" y="1797300"/>
              <a:ext cx="421450" cy="442550"/>
            </a:xfrm>
            <a:custGeom>
              <a:rect b="b" l="l" r="r" t="t"/>
              <a:pathLst>
                <a:path extrusionOk="0" h="17702" w="16858">
                  <a:moveTo>
                    <a:pt x="15929" y="1"/>
                  </a:moveTo>
                  <a:cubicBezTo>
                    <a:pt x="15897" y="1"/>
                    <a:pt x="15864" y="2"/>
                    <a:pt x="15831" y="6"/>
                  </a:cubicBezTo>
                  <a:lnTo>
                    <a:pt x="3886" y="1951"/>
                  </a:lnTo>
                  <a:cubicBezTo>
                    <a:pt x="3582" y="1981"/>
                    <a:pt x="3308" y="2255"/>
                    <a:pt x="3248" y="2559"/>
                  </a:cubicBezTo>
                  <a:lnTo>
                    <a:pt x="86" y="16723"/>
                  </a:lnTo>
                  <a:cubicBezTo>
                    <a:pt x="0" y="17239"/>
                    <a:pt x="401" y="17701"/>
                    <a:pt x="906" y="17701"/>
                  </a:cubicBezTo>
                  <a:cubicBezTo>
                    <a:pt x="936" y="17701"/>
                    <a:pt x="967" y="17699"/>
                    <a:pt x="998" y="17696"/>
                  </a:cubicBezTo>
                  <a:lnTo>
                    <a:pt x="12944" y="15751"/>
                  </a:lnTo>
                  <a:cubicBezTo>
                    <a:pt x="13248" y="15720"/>
                    <a:pt x="13521" y="15447"/>
                    <a:pt x="13582" y="15143"/>
                  </a:cubicBezTo>
                  <a:lnTo>
                    <a:pt x="16743" y="948"/>
                  </a:lnTo>
                  <a:cubicBezTo>
                    <a:pt x="16858" y="461"/>
                    <a:pt x="16459" y="1"/>
                    <a:pt x="15929" y="1"/>
                  </a:cubicBez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40"/>
            <p:cNvSpPr/>
            <p:nvPr/>
          </p:nvSpPr>
          <p:spPr>
            <a:xfrm>
              <a:off x="1457750" y="2048200"/>
              <a:ext cx="314600" cy="196375"/>
            </a:xfrm>
            <a:custGeom>
              <a:rect b="b" l="l" r="r" t="t"/>
              <a:pathLst>
                <a:path extrusionOk="0" h="7855" w="12584">
                  <a:moveTo>
                    <a:pt x="12128" y="0"/>
                  </a:moveTo>
                  <a:cubicBezTo>
                    <a:pt x="9727" y="851"/>
                    <a:pt x="7295" y="1642"/>
                    <a:pt x="4955" y="2401"/>
                  </a:cubicBezTo>
                  <a:lnTo>
                    <a:pt x="4955" y="2371"/>
                  </a:lnTo>
                  <a:lnTo>
                    <a:pt x="4590" y="1733"/>
                  </a:lnTo>
                  <a:cubicBezTo>
                    <a:pt x="4529" y="1581"/>
                    <a:pt x="4407" y="1429"/>
                    <a:pt x="4256" y="1307"/>
                  </a:cubicBezTo>
                  <a:cubicBezTo>
                    <a:pt x="3978" y="1099"/>
                    <a:pt x="3473" y="768"/>
                    <a:pt x="2993" y="768"/>
                  </a:cubicBezTo>
                  <a:cubicBezTo>
                    <a:pt x="2841" y="768"/>
                    <a:pt x="2692" y="801"/>
                    <a:pt x="2553" y="882"/>
                  </a:cubicBezTo>
                  <a:cubicBezTo>
                    <a:pt x="2006" y="1216"/>
                    <a:pt x="3952" y="2888"/>
                    <a:pt x="3374" y="3101"/>
                  </a:cubicBezTo>
                  <a:cubicBezTo>
                    <a:pt x="3312" y="3120"/>
                    <a:pt x="3241" y="3129"/>
                    <a:pt x="3163" y="3129"/>
                  </a:cubicBezTo>
                  <a:cubicBezTo>
                    <a:pt x="2513" y="3129"/>
                    <a:pt x="1398" y="2523"/>
                    <a:pt x="1398" y="2523"/>
                  </a:cubicBezTo>
                  <a:cubicBezTo>
                    <a:pt x="1398" y="2523"/>
                    <a:pt x="426" y="3192"/>
                    <a:pt x="790" y="4316"/>
                  </a:cubicBezTo>
                  <a:cubicBezTo>
                    <a:pt x="790" y="4316"/>
                    <a:pt x="122" y="5015"/>
                    <a:pt x="334" y="5927"/>
                  </a:cubicBezTo>
                  <a:cubicBezTo>
                    <a:pt x="334" y="5927"/>
                    <a:pt x="0" y="6930"/>
                    <a:pt x="486" y="7143"/>
                  </a:cubicBezTo>
                  <a:cubicBezTo>
                    <a:pt x="486" y="7143"/>
                    <a:pt x="592" y="7855"/>
                    <a:pt x="1367" y="7855"/>
                  </a:cubicBezTo>
                  <a:cubicBezTo>
                    <a:pt x="1424" y="7855"/>
                    <a:pt x="1485" y="7851"/>
                    <a:pt x="1550" y="7842"/>
                  </a:cubicBezTo>
                  <a:cubicBezTo>
                    <a:pt x="1550" y="7842"/>
                    <a:pt x="4681" y="7356"/>
                    <a:pt x="6018" y="6444"/>
                  </a:cubicBezTo>
                  <a:cubicBezTo>
                    <a:pt x="8207" y="6079"/>
                    <a:pt x="10426" y="5745"/>
                    <a:pt x="12584" y="5380"/>
                  </a:cubicBezTo>
                  <a:cubicBezTo>
                    <a:pt x="12280" y="3617"/>
                    <a:pt x="12158" y="1794"/>
                    <a:pt x="12128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40"/>
            <p:cNvSpPr/>
            <p:nvPr/>
          </p:nvSpPr>
          <p:spPr>
            <a:xfrm>
              <a:off x="1710775" y="1905325"/>
              <a:ext cx="288800" cy="295425"/>
            </a:xfrm>
            <a:custGeom>
              <a:rect b="b" l="l" r="r" t="t"/>
              <a:pathLst>
                <a:path extrusionOk="0" h="11817" w="11552">
                  <a:moveTo>
                    <a:pt x="8147" y="1"/>
                  </a:moveTo>
                  <a:lnTo>
                    <a:pt x="6110" y="761"/>
                  </a:lnTo>
                  <a:lnTo>
                    <a:pt x="5259" y="4439"/>
                  </a:lnTo>
                  <a:lnTo>
                    <a:pt x="244" y="5958"/>
                  </a:lnTo>
                  <a:cubicBezTo>
                    <a:pt x="244" y="5958"/>
                    <a:pt x="1" y="11186"/>
                    <a:pt x="183" y="11734"/>
                  </a:cubicBezTo>
                  <a:cubicBezTo>
                    <a:pt x="203" y="11791"/>
                    <a:pt x="328" y="11817"/>
                    <a:pt x="534" y="11817"/>
                  </a:cubicBezTo>
                  <a:cubicBezTo>
                    <a:pt x="2186" y="11817"/>
                    <a:pt x="9086" y="10156"/>
                    <a:pt x="9788" y="9697"/>
                  </a:cubicBezTo>
                  <a:cubicBezTo>
                    <a:pt x="10670" y="9180"/>
                    <a:pt x="11551" y="5472"/>
                    <a:pt x="10244" y="3800"/>
                  </a:cubicBezTo>
                  <a:cubicBezTo>
                    <a:pt x="9515" y="2493"/>
                    <a:pt x="8846" y="1247"/>
                    <a:pt x="8147" y="1"/>
                  </a:cubicBezTo>
                  <a:close/>
                </a:path>
              </a:pathLst>
            </a:custGeom>
            <a:solidFill>
              <a:srgbClr val="8AD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40"/>
            <p:cNvSpPr/>
            <p:nvPr/>
          </p:nvSpPr>
          <p:spPr>
            <a:xfrm>
              <a:off x="1836925" y="2006825"/>
              <a:ext cx="58550" cy="19350"/>
            </a:xfrm>
            <a:custGeom>
              <a:rect b="b" l="l" r="r" t="t"/>
              <a:pathLst>
                <a:path extrusionOk="0" h="774" w="2342">
                  <a:moveTo>
                    <a:pt x="1634" y="0"/>
                  </a:moveTo>
                  <a:cubicBezTo>
                    <a:pt x="1503" y="0"/>
                    <a:pt x="1368" y="14"/>
                    <a:pt x="1247" y="14"/>
                  </a:cubicBezTo>
                  <a:cubicBezTo>
                    <a:pt x="882" y="75"/>
                    <a:pt x="517" y="135"/>
                    <a:pt x="153" y="227"/>
                  </a:cubicBezTo>
                  <a:cubicBezTo>
                    <a:pt x="61" y="257"/>
                    <a:pt x="1" y="287"/>
                    <a:pt x="1" y="379"/>
                  </a:cubicBezTo>
                  <a:cubicBezTo>
                    <a:pt x="1" y="470"/>
                    <a:pt x="31" y="561"/>
                    <a:pt x="153" y="591"/>
                  </a:cubicBezTo>
                  <a:cubicBezTo>
                    <a:pt x="639" y="713"/>
                    <a:pt x="1125" y="774"/>
                    <a:pt x="1672" y="774"/>
                  </a:cubicBezTo>
                  <a:cubicBezTo>
                    <a:pt x="1414" y="636"/>
                    <a:pt x="1145" y="527"/>
                    <a:pt x="867" y="431"/>
                  </a:cubicBezTo>
                  <a:lnTo>
                    <a:pt x="867" y="431"/>
                  </a:lnTo>
                  <a:cubicBezTo>
                    <a:pt x="1007" y="401"/>
                    <a:pt x="1144" y="372"/>
                    <a:pt x="1277" y="348"/>
                  </a:cubicBezTo>
                  <a:cubicBezTo>
                    <a:pt x="1642" y="257"/>
                    <a:pt x="1976" y="166"/>
                    <a:pt x="2341" y="105"/>
                  </a:cubicBezTo>
                  <a:cubicBezTo>
                    <a:pt x="2192" y="55"/>
                    <a:pt x="2043" y="6"/>
                    <a:pt x="1911" y="6"/>
                  </a:cubicBezTo>
                  <a:cubicBezTo>
                    <a:pt x="1881" y="6"/>
                    <a:pt x="1852" y="8"/>
                    <a:pt x="1824" y="14"/>
                  </a:cubicBezTo>
                  <a:cubicBezTo>
                    <a:pt x="1764" y="4"/>
                    <a:pt x="1699" y="0"/>
                    <a:pt x="163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40"/>
            <p:cNvSpPr/>
            <p:nvPr/>
          </p:nvSpPr>
          <p:spPr>
            <a:xfrm>
              <a:off x="1264175" y="1078225"/>
              <a:ext cx="404850" cy="413050"/>
            </a:xfrm>
            <a:custGeom>
              <a:rect b="b" l="l" r="r" t="t"/>
              <a:pathLst>
                <a:path extrusionOk="0" h="16522" w="16194">
                  <a:moveTo>
                    <a:pt x="9912" y="1"/>
                  </a:moveTo>
                  <a:cubicBezTo>
                    <a:pt x="9341" y="1"/>
                    <a:pt x="8753" y="52"/>
                    <a:pt x="8169" y="166"/>
                  </a:cubicBezTo>
                  <a:cubicBezTo>
                    <a:pt x="5159" y="714"/>
                    <a:pt x="2697" y="2720"/>
                    <a:pt x="2576" y="3966"/>
                  </a:cubicBezTo>
                  <a:cubicBezTo>
                    <a:pt x="2545" y="4422"/>
                    <a:pt x="2606" y="5516"/>
                    <a:pt x="2849" y="6853"/>
                  </a:cubicBezTo>
                  <a:cubicBezTo>
                    <a:pt x="2585" y="6748"/>
                    <a:pt x="2253" y="6665"/>
                    <a:pt x="1831" y="6665"/>
                  </a:cubicBezTo>
                  <a:cubicBezTo>
                    <a:pt x="1767" y="6665"/>
                    <a:pt x="1702" y="6667"/>
                    <a:pt x="1634" y="6671"/>
                  </a:cubicBezTo>
                  <a:cubicBezTo>
                    <a:pt x="0" y="6722"/>
                    <a:pt x="703" y="11552"/>
                    <a:pt x="2661" y="11552"/>
                  </a:cubicBezTo>
                  <a:cubicBezTo>
                    <a:pt x="3035" y="11552"/>
                    <a:pt x="3455" y="11376"/>
                    <a:pt x="3913" y="10957"/>
                  </a:cubicBezTo>
                  <a:cubicBezTo>
                    <a:pt x="4430" y="12446"/>
                    <a:pt x="5129" y="13814"/>
                    <a:pt x="6011" y="14696"/>
                  </a:cubicBezTo>
                  <a:cubicBezTo>
                    <a:pt x="6831" y="15516"/>
                    <a:pt x="7713" y="16003"/>
                    <a:pt x="8412" y="16246"/>
                  </a:cubicBezTo>
                  <a:cubicBezTo>
                    <a:pt x="9060" y="16462"/>
                    <a:pt x="9625" y="16522"/>
                    <a:pt x="10052" y="16522"/>
                  </a:cubicBezTo>
                  <a:cubicBezTo>
                    <a:pt x="10585" y="16522"/>
                    <a:pt x="10904" y="16428"/>
                    <a:pt x="10904" y="16428"/>
                  </a:cubicBezTo>
                  <a:lnTo>
                    <a:pt x="11451" y="16306"/>
                  </a:lnTo>
                  <a:cubicBezTo>
                    <a:pt x="11451" y="16306"/>
                    <a:pt x="12819" y="16215"/>
                    <a:pt x="14126" y="14817"/>
                  </a:cubicBezTo>
                  <a:cubicBezTo>
                    <a:pt x="14582" y="14331"/>
                    <a:pt x="15038" y="13723"/>
                    <a:pt x="15433" y="12902"/>
                  </a:cubicBezTo>
                  <a:cubicBezTo>
                    <a:pt x="15768" y="12142"/>
                    <a:pt x="15950" y="11139"/>
                    <a:pt x="16011" y="10075"/>
                  </a:cubicBezTo>
                  <a:cubicBezTo>
                    <a:pt x="16193" y="6793"/>
                    <a:pt x="15220" y="2689"/>
                    <a:pt x="14734" y="1717"/>
                  </a:cubicBezTo>
                  <a:cubicBezTo>
                    <a:pt x="14271" y="839"/>
                    <a:pt x="12225" y="1"/>
                    <a:pt x="9912" y="1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40"/>
            <p:cNvSpPr/>
            <p:nvPr/>
          </p:nvSpPr>
          <p:spPr>
            <a:xfrm>
              <a:off x="1297400" y="1276700"/>
              <a:ext cx="54750" cy="59500"/>
            </a:xfrm>
            <a:custGeom>
              <a:rect b="b" l="l" r="r" t="t"/>
              <a:pathLst>
                <a:path extrusionOk="0" h="2380" w="2190">
                  <a:moveTo>
                    <a:pt x="692" y="1"/>
                  </a:moveTo>
                  <a:cubicBezTo>
                    <a:pt x="653" y="1"/>
                    <a:pt x="615" y="3"/>
                    <a:pt x="578" y="9"/>
                  </a:cubicBezTo>
                  <a:cubicBezTo>
                    <a:pt x="335" y="69"/>
                    <a:pt x="122" y="252"/>
                    <a:pt x="61" y="465"/>
                  </a:cubicBezTo>
                  <a:cubicBezTo>
                    <a:pt x="1" y="708"/>
                    <a:pt x="31" y="921"/>
                    <a:pt x="61" y="1133"/>
                  </a:cubicBezTo>
                  <a:cubicBezTo>
                    <a:pt x="122" y="1316"/>
                    <a:pt x="183" y="1528"/>
                    <a:pt x="305" y="1680"/>
                  </a:cubicBezTo>
                  <a:cubicBezTo>
                    <a:pt x="213" y="1498"/>
                    <a:pt x="213" y="1316"/>
                    <a:pt x="213" y="1133"/>
                  </a:cubicBezTo>
                  <a:cubicBezTo>
                    <a:pt x="213" y="921"/>
                    <a:pt x="213" y="738"/>
                    <a:pt x="305" y="586"/>
                  </a:cubicBezTo>
                  <a:cubicBezTo>
                    <a:pt x="395" y="405"/>
                    <a:pt x="561" y="321"/>
                    <a:pt x="744" y="321"/>
                  </a:cubicBezTo>
                  <a:cubicBezTo>
                    <a:pt x="869" y="321"/>
                    <a:pt x="1002" y="360"/>
                    <a:pt x="1125" y="434"/>
                  </a:cubicBezTo>
                  <a:cubicBezTo>
                    <a:pt x="1429" y="617"/>
                    <a:pt x="1703" y="890"/>
                    <a:pt x="1855" y="1225"/>
                  </a:cubicBezTo>
                  <a:cubicBezTo>
                    <a:pt x="2007" y="1589"/>
                    <a:pt x="2037" y="1984"/>
                    <a:pt x="2068" y="2380"/>
                  </a:cubicBezTo>
                  <a:cubicBezTo>
                    <a:pt x="2128" y="1984"/>
                    <a:pt x="2189" y="1559"/>
                    <a:pt x="2037" y="1164"/>
                  </a:cubicBezTo>
                  <a:cubicBezTo>
                    <a:pt x="1885" y="738"/>
                    <a:pt x="1642" y="404"/>
                    <a:pt x="1247" y="161"/>
                  </a:cubicBezTo>
                  <a:cubicBezTo>
                    <a:pt x="1096" y="60"/>
                    <a:pt x="882" y="1"/>
                    <a:pt x="692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40"/>
            <p:cNvSpPr/>
            <p:nvPr/>
          </p:nvSpPr>
          <p:spPr>
            <a:xfrm>
              <a:off x="1317925" y="1295550"/>
              <a:ext cx="22050" cy="43700"/>
            </a:xfrm>
            <a:custGeom>
              <a:rect b="b" l="l" r="r" t="t"/>
              <a:pathLst>
                <a:path extrusionOk="0" h="1748" w="882">
                  <a:moveTo>
                    <a:pt x="646" y="0"/>
                  </a:moveTo>
                  <a:cubicBezTo>
                    <a:pt x="523" y="0"/>
                    <a:pt x="393" y="48"/>
                    <a:pt x="304" y="136"/>
                  </a:cubicBezTo>
                  <a:cubicBezTo>
                    <a:pt x="122" y="288"/>
                    <a:pt x="61" y="531"/>
                    <a:pt x="61" y="714"/>
                  </a:cubicBezTo>
                  <a:cubicBezTo>
                    <a:pt x="0" y="896"/>
                    <a:pt x="61" y="1078"/>
                    <a:pt x="122" y="1291"/>
                  </a:cubicBezTo>
                  <a:cubicBezTo>
                    <a:pt x="213" y="1474"/>
                    <a:pt x="365" y="1656"/>
                    <a:pt x="517" y="1747"/>
                  </a:cubicBezTo>
                  <a:cubicBezTo>
                    <a:pt x="395" y="1595"/>
                    <a:pt x="365" y="1382"/>
                    <a:pt x="365" y="1200"/>
                  </a:cubicBezTo>
                  <a:lnTo>
                    <a:pt x="365" y="714"/>
                  </a:lnTo>
                  <a:cubicBezTo>
                    <a:pt x="365" y="562"/>
                    <a:pt x="395" y="410"/>
                    <a:pt x="456" y="288"/>
                  </a:cubicBezTo>
                  <a:cubicBezTo>
                    <a:pt x="547" y="167"/>
                    <a:pt x="699" y="75"/>
                    <a:pt x="882" y="75"/>
                  </a:cubicBezTo>
                  <a:cubicBezTo>
                    <a:pt x="818" y="25"/>
                    <a:pt x="734" y="0"/>
                    <a:pt x="646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40"/>
            <p:cNvSpPr/>
            <p:nvPr/>
          </p:nvSpPr>
          <p:spPr>
            <a:xfrm>
              <a:off x="1481300" y="1340225"/>
              <a:ext cx="68400" cy="38450"/>
            </a:xfrm>
            <a:custGeom>
              <a:rect b="b" l="l" r="r" t="t"/>
              <a:pathLst>
                <a:path extrusionOk="0" h="1538" w="2736">
                  <a:moveTo>
                    <a:pt x="485" y="1"/>
                  </a:moveTo>
                  <a:cubicBezTo>
                    <a:pt x="462" y="1"/>
                    <a:pt x="444" y="16"/>
                    <a:pt x="426" y="51"/>
                  </a:cubicBezTo>
                  <a:cubicBezTo>
                    <a:pt x="304" y="294"/>
                    <a:pt x="0" y="1085"/>
                    <a:pt x="973" y="1480"/>
                  </a:cubicBezTo>
                  <a:cubicBezTo>
                    <a:pt x="1088" y="1520"/>
                    <a:pt x="1207" y="1538"/>
                    <a:pt x="1326" y="1538"/>
                  </a:cubicBezTo>
                  <a:cubicBezTo>
                    <a:pt x="1835" y="1538"/>
                    <a:pt x="2355" y="1221"/>
                    <a:pt x="2675" y="1024"/>
                  </a:cubicBezTo>
                  <a:cubicBezTo>
                    <a:pt x="2736" y="963"/>
                    <a:pt x="2706" y="872"/>
                    <a:pt x="2645" y="872"/>
                  </a:cubicBezTo>
                  <a:cubicBezTo>
                    <a:pt x="2623" y="873"/>
                    <a:pt x="2600" y="873"/>
                    <a:pt x="2578" y="873"/>
                  </a:cubicBezTo>
                  <a:cubicBezTo>
                    <a:pt x="1603" y="873"/>
                    <a:pt x="756" y="229"/>
                    <a:pt x="547" y="21"/>
                  </a:cubicBezTo>
                  <a:cubicBezTo>
                    <a:pt x="522" y="8"/>
                    <a:pt x="502" y="1"/>
                    <a:pt x="4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40"/>
            <p:cNvSpPr/>
            <p:nvPr/>
          </p:nvSpPr>
          <p:spPr>
            <a:xfrm>
              <a:off x="1551975" y="1248800"/>
              <a:ext cx="22825" cy="99550"/>
            </a:xfrm>
            <a:custGeom>
              <a:rect b="b" l="l" r="r" t="t"/>
              <a:pathLst>
                <a:path extrusionOk="0" h="3982" w="913">
                  <a:moveTo>
                    <a:pt x="335" y="0"/>
                  </a:moveTo>
                  <a:lnTo>
                    <a:pt x="335" y="0"/>
                  </a:lnTo>
                  <a:cubicBezTo>
                    <a:pt x="122" y="730"/>
                    <a:pt x="152" y="1489"/>
                    <a:pt x="365" y="2189"/>
                  </a:cubicBezTo>
                  <a:cubicBezTo>
                    <a:pt x="487" y="2553"/>
                    <a:pt x="608" y="2888"/>
                    <a:pt x="578" y="3192"/>
                  </a:cubicBezTo>
                  <a:cubicBezTo>
                    <a:pt x="517" y="3496"/>
                    <a:pt x="304" y="3769"/>
                    <a:pt x="0" y="3982"/>
                  </a:cubicBezTo>
                  <a:cubicBezTo>
                    <a:pt x="335" y="3860"/>
                    <a:pt x="669" y="3648"/>
                    <a:pt x="790" y="3222"/>
                  </a:cubicBezTo>
                  <a:cubicBezTo>
                    <a:pt x="912" y="2796"/>
                    <a:pt x="790" y="2432"/>
                    <a:pt x="669" y="2097"/>
                  </a:cubicBezTo>
                  <a:cubicBezTo>
                    <a:pt x="456" y="1398"/>
                    <a:pt x="335" y="730"/>
                    <a:pt x="335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40"/>
            <p:cNvSpPr/>
            <p:nvPr/>
          </p:nvSpPr>
          <p:spPr>
            <a:xfrm>
              <a:off x="1482825" y="1269300"/>
              <a:ext cx="28125" cy="38025"/>
            </a:xfrm>
            <a:custGeom>
              <a:rect b="b" l="l" r="r" t="t"/>
              <a:pathLst>
                <a:path extrusionOk="0" h="1521" w="1125">
                  <a:moveTo>
                    <a:pt x="547" y="1"/>
                  </a:moveTo>
                  <a:cubicBezTo>
                    <a:pt x="243" y="1"/>
                    <a:pt x="0" y="365"/>
                    <a:pt x="0" y="761"/>
                  </a:cubicBezTo>
                  <a:cubicBezTo>
                    <a:pt x="0" y="1186"/>
                    <a:pt x="243" y="1521"/>
                    <a:pt x="547" y="1521"/>
                  </a:cubicBezTo>
                  <a:cubicBezTo>
                    <a:pt x="851" y="1521"/>
                    <a:pt x="1125" y="1186"/>
                    <a:pt x="1125" y="761"/>
                  </a:cubicBezTo>
                  <a:cubicBezTo>
                    <a:pt x="1125" y="365"/>
                    <a:pt x="912" y="1"/>
                    <a:pt x="5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40"/>
            <p:cNvSpPr/>
            <p:nvPr/>
          </p:nvSpPr>
          <p:spPr>
            <a:xfrm>
              <a:off x="1490425" y="1264925"/>
              <a:ext cx="31175" cy="15200"/>
            </a:xfrm>
            <a:custGeom>
              <a:rect b="b" l="l" r="r" t="t"/>
              <a:pathLst>
                <a:path extrusionOk="0" h="608" w="1247">
                  <a:moveTo>
                    <a:pt x="1144" y="1"/>
                  </a:moveTo>
                  <a:cubicBezTo>
                    <a:pt x="1125" y="1"/>
                    <a:pt x="1110" y="9"/>
                    <a:pt x="1094" y="24"/>
                  </a:cubicBezTo>
                  <a:lnTo>
                    <a:pt x="1064" y="85"/>
                  </a:lnTo>
                  <a:cubicBezTo>
                    <a:pt x="1003" y="85"/>
                    <a:pt x="973" y="145"/>
                    <a:pt x="882" y="145"/>
                  </a:cubicBezTo>
                  <a:cubicBezTo>
                    <a:pt x="851" y="176"/>
                    <a:pt x="790" y="176"/>
                    <a:pt x="699" y="176"/>
                  </a:cubicBezTo>
                  <a:cubicBezTo>
                    <a:pt x="608" y="176"/>
                    <a:pt x="456" y="176"/>
                    <a:pt x="304" y="145"/>
                  </a:cubicBezTo>
                  <a:lnTo>
                    <a:pt x="213" y="145"/>
                  </a:lnTo>
                  <a:cubicBezTo>
                    <a:pt x="91" y="176"/>
                    <a:pt x="0" y="297"/>
                    <a:pt x="31" y="419"/>
                  </a:cubicBezTo>
                  <a:cubicBezTo>
                    <a:pt x="57" y="525"/>
                    <a:pt x="152" y="607"/>
                    <a:pt x="256" y="607"/>
                  </a:cubicBezTo>
                  <a:cubicBezTo>
                    <a:pt x="272" y="607"/>
                    <a:pt x="288" y="605"/>
                    <a:pt x="304" y="601"/>
                  </a:cubicBezTo>
                  <a:cubicBezTo>
                    <a:pt x="456" y="601"/>
                    <a:pt x="638" y="571"/>
                    <a:pt x="790" y="480"/>
                  </a:cubicBezTo>
                  <a:cubicBezTo>
                    <a:pt x="851" y="480"/>
                    <a:pt x="942" y="419"/>
                    <a:pt x="1003" y="389"/>
                  </a:cubicBezTo>
                  <a:cubicBezTo>
                    <a:pt x="1094" y="297"/>
                    <a:pt x="1155" y="267"/>
                    <a:pt x="1216" y="115"/>
                  </a:cubicBezTo>
                  <a:cubicBezTo>
                    <a:pt x="1246" y="115"/>
                    <a:pt x="1216" y="85"/>
                    <a:pt x="1216" y="24"/>
                  </a:cubicBezTo>
                  <a:cubicBezTo>
                    <a:pt x="1186" y="9"/>
                    <a:pt x="1163" y="1"/>
                    <a:pt x="1144" y="1"/>
                  </a:cubicBezTo>
                  <a:close/>
                </a:path>
              </a:pathLst>
            </a:custGeom>
            <a:solidFill>
              <a:srgbClr val="5E2B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40"/>
            <p:cNvSpPr/>
            <p:nvPr/>
          </p:nvSpPr>
          <p:spPr>
            <a:xfrm>
              <a:off x="1588450" y="1269300"/>
              <a:ext cx="28900" cy="38025"/>
            </a:xfrm>
            <a:custGeom>
              <a:rect b="b" l="l" r="r" t="t"/>
              <a:pathLst>
                <a:path extrusionOk="0" h="1521" w="1156">
                  <a:moveTo>
                    <a:pt x="578" y="1"/>
                  </a:moveTo>
                  <a:cubicBezTo>
                    <a:pt x="274" y="1"/>
                    <a:pt x="0" y="365"/>
                    <a:pt x="0" y="761"/>
                  </a:cubicBezTo>
                  <a:cubicBezTo>
                    <a:pt x="0" y="1186"/>
                    <a:pt x="274" y="1521"/>
                    <a:pt x="578" y="1521"/>
                  </a:cubicBezTo>
                  <a:cubicBezTo>
                    <a:pt x="882" y="1521"/>
                    <a:pt x="1155" y="1186"/>
                    <a:pt x="1155" y="761"/>
                  </a:cubicBezTo>
                  <a:cubicBezTo>
                    <a:pt x="1155" y="365"/>
                    <a:pt x="882" y="1"/>
                    <a:pt x="57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40"/>
            <p:cNvSpPr/>
            <p:nvPr/>
          </p:nvSpPr>
          <p:spPr>
            <a:xfrm>
              <a:off x="1597550" y="1264925"/>
              <a:ext cx="30425" cy="15200"/>
            </a:xfrm>
            <a:custGeom>
              <a:rect b="b" l="l" r="r" t="t"/>
              <a:pathLst>
                <a:path extrusionOk="0" h="608" w="1217">
                  <a:moveTo>
                    <a:pt x="1145" y="1"/>
                  </a:moveTo>
                  <a:cubicBezTo>
                    <a:pt x="1126" y="1"/>
                    <a:pt x="1110" y="9"/>
                    <a:pt x="1095" y="24"/>
                  </a:cubicBezTo>
                  <a:lnTo>
                    <a:pt x="1065" y="85"/>
                  </a:lnTo>
                  <a:cubicBezTo>
                    <a:pt x="1034" y="85"/>
                    <a:pt x="974" y="145"/>
                    <a:pt x="913" y="145"/>
                  </a:cubicBezTo>
                  <a:cubicBezTo>
                    <a:pt x="882" y="176"/>
                    <a:pt x="791" y="176"/>
                    <a:pt x="730" y="176"/>
                  </a:cubicBezTo>
                  <a:cubicBezTo>
                    <a:pt x="609" y="176"/>
                    <a:pt x="457" y="176"/>
                    <a:pt x="305" y="145"/>
                  </a:cubicBezTo>
                  <a:lnTo>
                    <a:pt x="214" y="145"/>
                  </a:lnTo>
                  <a:cubicBezTo>
                    <a:pt x="122" y="176"/>
                    <a:pt x="1" y="297"/>
                    <a:pt x="31" y="419"/>
                  </a:cubicBezTo>
                  <a:cubicBezTo>
                    <a:pt x="58" y="525"/>
                    <a:pt x="153" y="607"/>
                    <a:pt x="257" y="607"/>
                  </a:cubicBezTo>
                  <a:cubicBezTo>
                    <a:pt x="273" y="607"/>
                    <a:pt x="289" y="605"/>
                    <a:pt x="305" y="601"/>
                  </a:cubicBezTo>
                  <a:cubicBezTo>
                    <a:pt x="457" y="601"/>
                    <a:pt x="639" y="571"/>
                    <a:pt x="791" y="480"/>
                  </a:cubicBezTo>
                  <a:cubicBezTo>
                    <a:pt x="882" y="480"/>
                    <a:pt x="943" y="419"/>
                    <a:pt x="1034" y="389"/>
                  </a:cubicBezTo>
                  <a:cubicBezTo>
                    <a:pt x="1095" y="297"/>
                    <a:pt x="1186" y="267"/>
                    <a:pt x="1217" y="115"/>
                  </a:cubicBezTo>
                  <a:lnTo>
                    <a:pt x="1217" y="24"/>
                  </a:lnTo>
                  <a:cubicBezTo>
                    <a:pt x="1186" y="9"/>
                    <a:pt x="1164" y="1"/>
                    <a:pt x="1145" y="1"/>
                  </a:cubicBezTo>
                  <a:close/>
                </a:path>
              </a:pathLst>
            </a:custGeom>
            <a:solidFill>
              <a:srgbClr val="5E2B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40"/>
            <p:cNvSpPr/>
            <p:nvPr/>
          </p:nvSpPr>
          <p:spPr>
            <a:xfrm>
              <a:off x="1447100" y="1216125"/>
              <a:ext cx="79050" cy="28425"/>
            </a:xfrm>
            <a:custGeom>
              <a:rect b="b" l="l" r="r" t="t"/>
              <a:pathLst>
                <a:path extrusionOk="0" h="1137" w="3162">
                  <a:moveTo>
                    <a:pt x="2189" y="0"/>
                  </a:moveTo>
                  <a:cubicBezTo>
                    <a:pt x="1915" y="0"/>
                    <a:pt x="1642" y="30"/>
                    <a:pt x="1429" y="122"/>
                  </a:cubicBezTo>
                  <a:cubicBezTo>
                    <a:pt x="1156" y="213"/>
                    <a:pt x="912" y="304"/>
                    <a:pt x="700" y="426"/>
                  </a:cubicBezTo>
                  <a:cubicBezTo>
                    <a:pt x="457" y="578"/>
                    <a:pt x="274" y="730"/>
                    <a:pt x="92" y="882"/>
                  </a:cubicBezTo>
                  <a:cubicBezTo>
                    <a:pt x="61" y="912"/>
                    <a:pt x="1" y="973"/>
                    <a:pt x="61" y="1034"/>
                  </a:cubicBezTo>
                  <a:cubicBezTo>
                    <a:pt x="84" y="1102"/>
                    <a:pt x="124" y="1136"/>
                    <a:pt x="181" y="1136"/>
                  </a:cubicBezTo>
                  <a:cubicBezTo>
                    <a:pt x="200" y="1136"/>
                    <a:pt x="221" y="1132"/>
                    <a:pt x="244" y="1125"/>
                  </a:cubicBezTo>
                  <a:cubicBezTo>
                    <a:pt x="426" y="1003"/>
                    <a:pt x="608" y="912"/>
                    <a:pt x="852" y="851"/>
                  </a:cubicBezTo>
                  <a:cubicBezTo>
                    <a:pt x="1064" y="760"/>
                    <a:pt x="1277" y="730"/>
                    <a:pt x="1490" y="699"/>
                  </a:cubicBezTo>
                  <a:cubicBezTo>
                    <a:pt x="1733" y="699"/>
                    <a:pt x="1915" y="669"/>
                    <a:pt x="2128" y="669"/>
                  </a:cubicBezTo>
                  <a:cubicBezTo>
                    <a:pt x="2371" y="669"/>
                    <a:pt x="2584" y="699"/>
                    <a:pt x="2797" y="699"/>
                  </a:cubicBezTo>
                  <a:cubicBezTo>
                    <a:pt x="2979" y="699"/>
                    <a:pt x="3101" y="608"/>
                    <a:pt x="3131" y="426"/>
                  </a:cubicBezTo>
                  <a:cubicBezTo>
                    <a:pt x="3162" y="274"/>
                    <a:pt x="3101" y="122"/>
                    <a:pt x="2949" y="91"/>
                  </a:cubicBezTo>
                  <a:cubicBezTo>
                    <a:pt x="2675" y="0"/>
                    <a:pt x="2432" y="0"/>
                    <a:pt x="218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40"/>
            <p:cNvSpPr/>
            <p:nvPr/>
          </p:nvSpPr>
          <p:spPr>
            <a:xfrm>
              <a:off x="1513975" y="1219150"/>
              <a:ext cx="15975" cy="13850"/>
            </a:xfrm>
            <a:custGeom>
              <a:rect b="b" l="l" r="r" t="t"/>
              <a:pathLst>
                <a:path extrusionOk="0" h="554" w="639">
                  <a:moveTo>
                    <a:pt x="517" y="1"/>
                  </a:moveTo>
                  <a:cubicBezTo>
                    <a:pt x="517" y="31"/>
                    <a:pt x="517" y="92"/>
                    <a:pt x="487" y="122"/>
                  </a:cubicBezTo>
                  <a:cubicBezTo>
                    <a:pt x="487" y="153"/>
                    <a:pt x="456" y="183"/>
                    <a:pt x="426" y="183"/>
                  </a:cubicBezTo>
                  <a:cubicBezTo>
                    <a:pt x="335" y="244"/>
                    <a:pt x="274" y="244"/>
                    <a:pt x="183" y="244"/>
                  </a:cubicBezTo>
                  <a:lnTo>
                    <a:pt x="152" y="244"/>
                  </a:lnTo>
                  <a:cubicBezTo>
                    <a:pt x="61" y="274"/>
                    <a:pt x="0" y="335"/>
                    <a:pt x="31" y="426"/>
                  </a:cubicBezTo>
                  <a:cubicBezTo>
                    <a:pt x="57" y="479"/>
                    <a:pt x="129" y="554"/>
                    <a:pt x="187" y="554"/>
                  </a:cubicBezTo>
                  <a:cubicBezTo>
                    <a:pt x="196" y="554"/>
                    <a:pt x="205" y="552"/>
                    <a:pt x="213" y="548"/>
                  </a:cubicBezTo>
                  <a:cubicBezTo>
                    <a:pt x="335" y="487"/>
                    <a:pt x="456" y="457"/>
                    <a:pt x="517" y="396"/>
                  </a:cubicBezTo>
                  <a:cubicBezTo>
                    <a:pt x="608" y="305"/>
                    <a:pt x="639" y="183"/>
                    <a:pt x="608" y="92"/>
                  </a:cubicBezTo>
                  <a:cubicBezTo>
                    <a:pt x="578" y="31"/>
                    <a:pt x="517" y="31"/>
                    <a:pt x="51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40"/>
            <p:cNvSpPr/>
            <p:nvPr/>
          </p:nvSpPr>
          <p:spPr>
            <a:xfrm>
              <a:off x="1578575" y="1216125"/>
              <a:ext cx="78275" cy="28425"/>
            </a:xfrm>
            <a:custGeom>
              <a:rect b="b" l="l" r="r" t="t"/>
              <a:pathLst>
                <a:path extrusionOk="0" h="1137" w="3131">
                  <a:moveTo>
                    <a:pt x="973" y="0"/>
                  </a:moveTo>
                  <a:cubicBezTo>
                    <a:pt x="699" y="0"/>
                    <a:pt x="486" y="0"/>
                    <a:pt x="213" y="91"/>
                  </a:cubicBezTo>
                  <a:cubicBezTo>
                    <a:pt x="61" y="122"/>
                    <a:pt x="0" y="274"/>
                    <a:pt x="30" y="426"/>
                  </a:cubicBezTo>
                  <a:cubicBezTo>
                    <a:pt x="122" y="608"/>
                    <a:pt x="213" y="699"/>
                    <a:pt x="365" y="699"/>
                  </a:cubicBezTo>
                  <a:cubicBezTo>
                    <a:pt x="578" y="699"/>
                    <a:pt x="790" y="669"/>
                    <a:pt x="1003" y="669"/>
                  </a:cubicBezTo>
                  <a:cubicBezTo>
                    <a:pt x="1246" y="669"/>
                    <a:pt x="1429" y="699"/>
                    <a:pt x="1672" y="699"/>
                  </a:cubicBezTo>
                  <a:cubicBezTo>
                    <a:pt x="1885" y="730"/>
                    <a:pt x="2067" y="760"/>
                    <a:pt x="2310" y="851"/>
                  </a:cubicBezTo>
                  <a:cubicBezTo>
                    <a:pt x="2523" y="912"/>
                    <a:pt x="2736" y="1003"/>
                    <a:pt x="2918" y="1125"/>
                  </a:cubicBezTo>
                  <a:cubicBezTo>
                    <a:pt x="2933" y="1132"/>
                    <a:pt x="2950" y="1136"/>
                    <a:pt x="2968" y="1136"/>
                  </a:cubicBezTo>
                  <a:cubicBezTo>
                    <a:pt x="3021" y="1136"/>
                    <a:pt x="3078" y="1102"/>
                    <a:pt x="3100" y="1034"/>
                  </a:cubicBezTo>
                  <a:cubicBezTo>
                    <a:pt x="3131" y="973"/>
                    <a:pt x="3100" y="912"/>
                    <a:pt x="3070" y="882"/>
                  </a:cubicBezTo>
                  <a:cubicBezTo>
                    <a:pt x="2888" y="730"/>
                    <a:pt x="2675" y="578"/>
                    <a:pt x="2462" y="426"/>
                  </a:cubicBezTo>
                  <a:cubicBezTo>
                    <a:pt x="2219" y="304"/>
                    <a:pt x="2006" y="213"/>
                    <a:pt x="1733" y="122"/>
                  </a:cubicBezTo>
                  <a:cubicBezTo>
                    <a:pt x="1520" y="30"/>
                    <a:pt x="1246" y="0"/>
                    <a:pt x="97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40"/>
            <p:cNvSpPr/>
            <p:nvPr/>
          </p:nvSpPr>
          <p:spPr>
            <a:xfrm>
              <a:off x="1574775" y="1219150"/>
              <a:ext cx="15975" cy="13850"/>
            </a:xfrm>
            <a:custGeom>
              <a:rect b="b" l="l" r="r" t="t"/>
              <a:pathLst>
                <a:path extrusionOk="0" h="554" w="639">
                  <a:moveTo>
                    <a:pt x="42" y="46"/>
                  </a:moveTo>
                  <a:cubicBezTo>
                    <a:pt x="38" y="46"/>
                    <a:pt x="30" y="61"/>
                    <a:pt x="30" y="92"/>
                  </a:cubicBezTo>
                  <a:cubicBezTo>
                    <a:pt x="46" y="61"/>
                    <a:pt x="46" y="46"/>
                    <a:pt x="42" y="46"/>
                  </a:cubicBezTo>
                  <a:close/>
                  <a:moveTo>
                    <a:pt x="122" y="1"/>
                  </a:moveTo>
                  <a:cubicBezTo>
                    <a:pt x="122" y="31"/>
                    <a:pt x="122" y="31"/>
                    <a:pt x="30" y="92"/>
                  </a:cubicBezTo>
                  <a:cubicBezTo>
                    <a:pt x="0" y="183"/>
                    <a:pt x="30" y="305"/>
                    <a:pt x="122" y="396"/>
                  </a:cubicBezTo>
                  <a:cubicBezTo>
                    <a:pt x="182" y="457"/>
                    <a:pt x="304" y="487"/>
                    <a:pt x="426" y="548"/>
                  </a:cubicBezTo>
                  <a:cubicBezTo>
                    <a:pt x="434" y="552"/>
                    <a:pt x="443" y="554"/>
                    <a:pt x="452" y="554"/>
                  </a:cubicBezTo>
                  <a:cubicBezTo>
                    <a:pt x="510" y="554"/>
                    <a:pt x="582" y="479"/>
                    <a:pt x="608" y="426"/>
                  </a:cubicBezTo>
                  <a:cubicBezTo>
                    <a:pt x="638" y="335"/>
                    <a:pt x="578" y="274"/>
                    <a:pt x="486" y="244"/>
                  </a:cubicBezTo>
                  <a:lnTo>
                    <a:pt x="456" y="244"/>
                  </a:lnTo>
                  <a:cubicBezTo>
                    <a:pt x="365" y="244"/>
                    <a:pt x="304" y="244"/>
                    <a:pt x="213" y="183"/>
                  </a:cubicBezTo>
                  <a:cubicBezTo>
                    <a:pt x="182" y="183"/>
                    <a:pt x="152" y="153"/>
                    <a:pt x="152" y="122"/>
                  </a:cubicBezTo>
                  <a:cubicBezTo>
                    <a:pt x="122" y="92"/>
                    <a:pt x="122" y="31"/>
                    <a:pt x="12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40"/>
            <p:cNvSpPr/>
            <p:nvPr/>
          </p:nvSpPr>
          <p:spPr>
            <a:xfrm>
              <a:off x="1523100" y="1257900"/>
              <a:ext cx="196825" cy="332875"/>
            </a:xfrm>
            <a:custGeom>
              <a:rect b="b" l="l" r="r" t="t"/>
              <a:pathLst>
                <a:path extrusionOk="0" h="13315" w="7873">
                  <a:moveTo>
                    <a:pt x="5593" y="1"/>
                  </a:moveTo>
                  <a:lnTo>
                    <a:pt x="5593" y="1"/>
                  </a:lnTo>
                  <a:cubicBezTo>
                    <a:pt x="5715" y="1004"/>
                    <a:pt x="5715" y="1977"/>
                    <a:pt x="5654" y="2949"/>
                  </a:cubicBezTo>
                  <a:cubicBezTo>
                    <a:pt x="5593" y="4013"/>
                    <a:pt x="5411" y="4986"/>
                    <a:pt x="5076" y="5746"/>
                  </a:cubicBezTo>
                  <a:cubicBezTo>
                    <a:pt x="4681" y="6597"/>
                    <a:pt x="4225" y="7235"/>
                    <a:pt x="3769" y="7691"/>
                  </a:cubicBezTo>
                  <a:cubicBezTo>
                    <a:pt x="2462" y="9059"/>
                    <a:pt x="1094" y="9180"/>
                    <a:pt x="1094" y="9180"/>
                  </a:cubicBezTo>
                  <a:lnTo>
                    <a:pt x="547" y="9271"/>
                  </a:lnTo>
                  <a:cubicBezTo>
                    <a:pt x="547" y="9271"/>
                    <a:pt x="334" y="9332"/>
                    <a:pt x="0" y="9363"/>
                  </a:cubicBezTo>
                  <a:lnTo>
                    <a:pt x="0" y="12129"/>
                  </a:lnTo>
                  <a:cubicBezTo>
                    <a:pt x="152" y="12129"/>
                    <a:pt x="334" y="12129"/>
                    <a:pt x="517" y="12159"/>
                  </a:cubicBezTo>
                  <a:lnTo>
                    <a:pt x="669" y="12159"/>
                  </a:lnTo>
                  <a:cubicBezTo>
                    <a:pt x="1885" y="12250"/>
                    <a:pt x="4499" y="12524"/>
                    <a:pt x="6079" y="12919"/>
                  </a:cubicBezTo>
                  <a:cubicBezTo>
                    <a:pt x="6079" y="12919"/>
                    <a:pt x="6596" y="13041"/>
                    <a:pt x="7234" y="13314"/>
                  </a:cubicBezTo>
                  <a:cubicBezTo>
                    <a:pt x="7538" y="12585"/>
                    <a:pt x="7599" y="11369"/>
                    <a:pt x="7690" y="10761"/>
                  </a:cubicBezTo>
                  <a:cubicBezTo>
                    <a:pt x="7842" y="9788"/>
                    <a:pt x="7873" y="8755"/>
                    <a:pt x="7812" y="7691"/>
                  </a:cubicBezTo>
                  <a:cubicBezTo>
                    <a:pt x="7690" y="6749"/>
                    <a:pt x="7447" y="5776"/>
                    <a:pt x="7234" y="4834"/>
                  </a:cubicBezTo>
                  <a:cubicBezTo>
                    <a:pt x="6839" y="3253"/>
                    <a:pt x="6018" y="1642"/>
                    <a:pt x="55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40"/>
            <p:cNvSpPr/>
            <p:nvPr/>
          </p:nvSpPr>
          <p:spPr>
            <a:xfrm>
              <a:off x="1179625" y="1026100"/>
              <a:ext cx="484075" cy="570750"/>
            </a:xfrm>
            <a:custGeom>
              <a:rect b="b" l="l" r="r" t="t"/>
              <a:pathLst>
                <a:path extrusionOk="0" h="22830" w="19363">
                  <a:moveTo>
                    <a:pt x="14185" y="0"/>
                  </a:moveTo>
                  <a:cubicBezTo>
                    <a:pt x="12174" y="0"/>
                    <a:pt x="10177" y="731"/>
                    <a:pt x="8693" y="2099"/>
                  </a:cubicBezTo>
                  <a:cubicBezTo>
                    <a:pt x="8389" y="2403"/>
                    <a:pt x="8055" y="2707"/>
                    <a:pt x="7842" y="3072"/>
                  </a:cubicBezTo>
                  <a:cubicBezTo>
                    <a:pt x="7787" y="3067"/>
                    <a:pt x="7731" y="3065"/>
                    <a:pt x="7675" y="3065"/>
                  </a:cubicBezTo>
                  <a:cubicBezTo>
                    <a:pt x="7028" y="3065"/>
                    <a:pt x="6366" y="3379"/>
                    <a:pt x="5806" y="3771"/>
                  </a:cubicBezTo>
                  <a:cubicBezTo>
                    <a:pt x="4195" y="4896"/>
                    <a:pt x="2645" y="6872"/>
                    <a:pt x="3344" y="8695"/>
                  </a:cubicBezTo>
                  <a:cubicBezTo>
                    <a:pt x="3739" y="9881"/>
                    <a:pt x="3496" y="11188"/>
                    <a:pt x="3040" y="12343"/>
                  </a:cubicBezTo>
                  <a:cubicBezTo>
                    <a:pt x="2766" y="13011"/>
                    <a:pt x="2432" y="13650"/>
                    <a:pt x="2006" y="14258"/>
                  </a:cubicBezTo>
                  <a:cubicBezTo>
                    <a:pt x="1702" y="14714"/>
                    <a:pt x="1368" y="15139"/>
                    <a:pt x="1095" y="15595"/>
                  </a:cubicBezTo>
                  <a:cubicBezTo>
                    <a:pt x="0" y="17419"/>
                    <a:pt x="31" y="19729"/>
                    <a:pt x="487" y="21826"/>
                  </a:cubicBezTo>
                  <a:cubicBezTo>
                    <a:pt x="547" y="22161"/>
                    <a:pt x="639" y="22495"/>
                    <a:pt x="791" y="22829"/>
                  </a:cubicBezTo>
                  <a:cubicBezTo>
                    <a:pt x="2341" y="22191"/>
                    <a:pt x="4712" y="21461"/>
                    <a:pt x="7508" y="21401"/>
                  </a:cubicBezTo>
                  <a:lnTo>
                    <a:pt x="7508" y="13528"/>
                  </a:lnTo>
                  <a:cubicBezTo>
                    <a:pt x="7447" y="13376"/>
                    <a:pt x="7386" y="13224"/>
                    <a:pt x="7326" y="13072"/>
                  </a:cubicBezTo>
                  <a:lnTo>
                    <a:pt x="7326" y="13042"/>
                  </a:lnTo>
                  <a:cubicBezTo>
                    <a:pt x="6868" y="13461"/>
                    <a:pt x="6447" y="13637"/>
                    <a:pt x="6072" y="13637"/>
                  </a:cubicBezTo>
                  <a:cubicBezTo>
                    <a:pt x="4107" y="13637"/>
                    <a:pt x="3387" y="8807"/>
                    <a:pt x="5046" y="8756"/>
                  </a:cubicBezTo>
                  <a:cubicBezTo>
                    <a:pt x="5135" y="8751"/>
                    <a:pt x="5220" y="8748"/>
                    <a:pt x="5301" y="8748"/>
                  </a:cubicBezTo>
                  <a:cubicBezTo>
                    <a:pt x="5695" y="8748"/>
                    <a:pt x="6005" y="8807"/>
                    <a:pt x="6231" y="8908"/>
                  </a:cubicBezTo>
                  <a:cubicBezTo>
                    <a:pt x="6991" y="10245"/>
                    <a:pt x="8086" y="11644"/>
                    <a:pt x="8086" y="11644"/>
                  </a:cubicBezTo>
                  <a:cubicBezTo>
                    <a:pt x="8450" y="11249"/>
                    <a:pt x="9727" y="6750"/>
                    <a:pt x="9727" y="6750"/>
                  </a:cubicBezTo>
                  <a:lnTo>
                    <a:pt x="10183" y="7449"/>
                  </a:lnTo>
                  <a:cubicBezTo>
                    <a:pt x="10183" y="7449"/>
                    <a:pt x="13155" y="7314"/>
                    <a:pt x="15677" y="7314"/>
                  </a:cubicBezTo>
                  <a:cubicBezTo>
                    <a:pt x="16937" y="7314"/>
                    <a:pt x="18086" y="7348"/>
                    <a:pt x="18694" y="7449"/>
                  </a:cubicBezTo>
                  <a:cubicBezTo>
                    <a:pt x="18694" y="7449"/>
                    <a:pt x="18846" y="7054"/>
                    <a:pt x="18937" y="6659"/>
                  </a:cubicBezTo>
                  <a:cubicBezTo>
                    <a:pt x="18998" y="6932"/>
                    <a:pt x="19058" y="7236"/>
                    <a:pt x="19089" y="7510"/>
                  </a:cubicBezTo>
                  <a:cubicBezTo>
                    <a:pt x="19089" y="7297"/>
                    <a:pt x="19089" y="7145"/>
                    <a:pt x="19150" y="6963"/>
                  </a:cubicBezTo>
                  <a:cubicBezTo>
                    <a:pt x="19271" y="5929"/>
                    <a:pt x="19362" y="4835"/>
                    <a:pt x="19210" y="3741"/>
                  </a:cubicBezTo>
                  <a:cubicBezTo>
                    <a:pt x="19058" y="2677"/>
                    <a:pt x="18572" y="1552"/>
                    <a:pt x="17691" y="914"/>
                  </a:cubicBezTo>
                  <a:cubicBezTo>
                    <a:pt x="17204" y="580"/>
                    <a:pt x="16627" y="367"/>
                    <a:pt x="16049" y="215"/>
                  </a:cubicBezTo>
                  <a:cubicBezTo>
                    <a:pt x="15437" y="71"/>
                    <a:pt x="14810" y="0"/>
                    <a:pt x="1418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1241925" y="1021450"/>
              <a:ext cx="420250" cy="272950"/>
            </a:xfrm>
            <a:custGeom>
              <a:rect b="b" l="l" r="r" t="t"/>
              <a:pathLst>
                <a:path extrusionOk="0" h="10918" w="16810">
                  <a:moveTo>
                    <a:pt x="11844" y="0"/>
                  </a:moveTo>
                  <a:cubicBezTo>
                    <a:pt x="8218" y="0"/>
                    <a:pt x="5046" y="2529"/>
                    <a:pt x="5046" y="2529"/>
                  </a:cubicBezTo>
                  <a:cubicBezTo>
                    <a:pt x="4971" y="2517"/>
                    <a:pt x="4893" y="2511"/>
                    <a:pt x="4812" y="2511"/>
                  </a:cubicBezTo>
                  <a:cubicBezTo>
                    <a:pt x="3194" y="2511"/>
                    <a:pt x="535" y="4737"/>
                    <a:pt x="274" y="5751"/>
                  </a:cubicBezTo>
                  <a:cubicBezTo>
                    <a:pt x="1" y="6814"/>
                    <a:pt x="1004" y="10918"/>
                    <a:pt x="1004" y="10918"/>
                  </a:cubicBezTo>
                  <a:cubicBezTo>
                    <a:pt x="3432" y="9239"/>
                    <a:pt x="6362" y="8182"/>
                    <a:pt x="6385" y="8182"/>
                  </a:cubicBezTo>
                  <a:cubicBezTo>
                    <a:pt x="6385" y="8182"/>
                    <a:pt x="6385" y="8182"/>
                    <a:pt x="6384" y="8182"/>
                  </a:cubicBezTo>
                  <a:cubicBezTo>
                    <a:pt x="8689" y="7802"/>
                    <a:pt x="10862" y="7691"/>
                    <a:pt x="12613" y="7691"/>
                  </a:cubicBezTo>
                  <a:cubicBezTo>
                    <a:pt x="15064" y="7691"/>
                    <a:pt x="16688" y="7909"/>
                    <a:pt x="16688" y="7909"/>
                  </a:cubicBezTo>
                  <a:cubicBezTo>
                    <a:pt x="16749" y="6784"/>
                    <a:pt x="16810" y="5295"/>
                    <a:pt x="16749" y="4292"/>
                  </a:cubicBezTo>
                  <a:cubicBezTo>
                    <a:pt x="16688" y="2377"/>
                    <a:pt x="15351" y="644"/>
                    <a:pt x="13496" y="188"/>
                  </a:cubicBezTo>
                  <a:cubicBezTo>
                    <a:pt x="12941" y="57"/>
                    <a:pt x="12387" y="0"/>
                    <a:pt x="11844" y="0"/>
                  </a:cubicBezTo>
                  <a:close/>
                </a:path>
              </a:pathLst>
            </a:custGeom>
            <a:solidFill>
              <a:srgbClr val="8AD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40"/>
            <p:cNvSpPr/>
            <p:nvPr/>
          </p:nvSpPr>
          <p:spPr>
            <a:xfrm>
              <a:off x="1248775" y="1161100"/>
              <a:ext cx="416450" cy="131175"/>
            </a:xfrm>
            <a:custGeom>
              <a:rect b="b" l="l" r="r" t="t"/>
              <a:pathLst>
                <a:path extrusionOk="0" h="5247" w="16658">
                  <a:moveTo>
                    <a:pt x="14623" y="1"/>
                  </a:moveTo>
                  <a:cubicBezTo>
                    <a:pt x="12111" y="1"/>
                    <a:pt x="7664" y="233"/>
                    <a:pt x="4043" y="1472"/>
                  </a:cubicBezTo>
                  <a:lnTo>
                    <a:pt x="243" y="2991"/>
                  </a:lnTo>
                  <a:cubicBezTo>
                    <a:pt x="91" y="3083"/>
                    <a:pt x="0" y="3235"/>
                    <a:pt x="31" y="3386"/>
                  </a:cubicBezTo>
                  <a:cubicBezTo>
                    <a:pt x="122" y="3812"/>
                    <a:pt x="274" y="4633"/>
                    <a:pt x="547" y="5058"/>
                  </a:cubicBezTo>
                  <a:cubicBezTo>
                    <a:pt x="591" y="5168"/>
                    <a:pt x="731" y="5247"/>
                    <a:pt x="863" y="5247"/>
                  </a:cubicBezTo>
                  <a:cubicBezTo>
                    <a:pt x="913" y="5247"/>
                    <a:pt x="962" y="5235"/>
                    <a:pt x="1003" y="5210"/>
                  </a:cubicBezTo>
                  <a:cubicBezTo>
                    <a:pt x="1976" y="4724"/>
                    <a:pt x="5745" y="2809"/>
                    <a:pt x="6262" y="2748"/>
                  </a:cubicBezTo>
                  <a:cubicBezTo>
                    <a:pt x="6776" y="2667"/>
                    <a:pt x="11359" y="2273"/>
                    <a:pt x="14889" y="2273"/>
                  </a:cubicBezTo>
                  <a:cubicBezTo>
                    <a:pt x="15326" y="2273"/>
                    <a:pt x="15746" y="2279"/>
                    <a:pt x="16140" y="2292"/>
                  </a:cubicBezTo>
                  <a:cubicBezTo>
                    <a:pt x="16353" y="2292"/>
                    <a:pt x="16444" y="2171"/>
                    <a:pt x="16505" y="1988"/>
                  </a:cubicBezTo>
                  <a:cubicBezTo>
                    <a:pt x="16536" y="1593"/>
                    <a:pt x="16657" y="894"/>
                    <a:pt x="16657" y="377"/>
                  </a:cubicBezTo>
                  <a:cubicBezTo>
                    <a:pt x="16657" y="195"/>
                    <a:pt x="16505" y="43"/>
                    <a:pt x="16292" y="43"/>
                  </a:cubicBezTo>
                  <a:cubicBezTo>
                    <a:pt x="15962" y="22"/>
                    <a:pt x="15380" y="1"/>
                    <a:pt x="14623" y="1"/>
                  </a:cubicBezTo>
                  <a:close/>
                </a:path>
              </a:pathLst>
            </a:custGeom>
            <a:solidFill>
              <a:srgbClr val="A5D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40"/>
            <p:cNvSpPr/>
            <p:nvPr/>
          </p:nvSpPr>
          <p:spPr>
            <a:xfrm>
              <a:off x="1322475" y="1084650"/>
              <a:ext cx="43350" cy="119325"/>
            </a:xfrm>
            <a:custGeom>
              <a:rect b="b" l="l" r="r" t="t"/>
              <a:pathLst>
                <a:path extrusionOk="0" h="4773" w="1734">
                  <a:moveTo>
                    <a:pt x="1733" y="1"/>
                  </a:moveTo>
                  <a:cubicBezTo>
                    <a:pt x="1277" y="61"/>
                    <a:pt x="882" y="396"/>
                    <a:pt x="639" y="791"/>
                  </a:cubicBezTo>
                  <a:cubicBezTo>
                    <a:pt x="365" y="1216"/>
                    <a:pt x="244" y="1672"/>
                    <a:pt x="183" y="2128"/>
                  </a:cubicBezTo>
                  <a:cubicBezTo>
                    <a:pt x="1" y="3040"/>
                    <a:pt x="122" y="3982"/>
                    <a:pt x="548" y="4773"/>
                  </a:cubicBezTo>
                  <a:cubicBezTo>
                    <a:pt x="396" y="3891"/>
                    <a:pt x="396" y="3010"/>
                    <a:pt x="548" y="2159"/>
                  </a:cubicBezTo>
                  <a:cubicBezTo>
                    <a:pt x="639" y="1733"/>
                    <a:pt x="700" y="1308"/>
                    <a:pt x="882" y="943"/>
                  </a:cubicBezTo>
                  <a:cubicBezTo>
                    <a:pt x="1034" y="548"/>
                    <a:pt x="1338" y="213"/>
                    <a:pt x="1733" y="1"/>
                  </a:cubicBezTo>
                  <a:close/>
                </a:path>
              </a:pathLst>
            </a:custGeom>
            <a:solidFill>
              <a:srgbClr val="354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40"/>
            <p:cNvSpPr/>
            <p:nvPr/>
          </p:nvSpPr>
          <p:spPr>
            <a:xfrm>
              <a:off x="1263975" y="1203950"/>
              <a:ext cx="392125" cy="79825"/>
            </a:xfrm>
            <a:custGeom>
              <a:rect b="b" l="l" r="r" t="t"/>
              <a:pathLst>
                <a:path extrusionOk="0" h="3193" w="15685">
                  <a:moveTo>
                    <a:pt x="11581" y="1"/>
                  </a:moveTo>
                  <a:lnTo>
                    <a:pt x="7478" y="122"/>
                  </a:lnTo>
                  <a:cubicBezTo>
                    <a:pt x="6809" y="153"/>
                    <a:pt x="6171" y="183"/>
                    <a:pt x="5441" y="244"/>
                  </a:cubicBezTo>
                  <a:cubicBezTo>
                    <a:pt x="5198" y="274"/>
                    <a:pt x="5046" y="335"/>
                    <a:pt x="4894" y="426"/>
                  </a:cubicBezTo>
                  <a:lnTo>
                    <a:pt x="4438" y="639"/>
                  </a:lnTo>
                  <a:cubicBezTo>
                    <a:pt x="4134" y="791"/>
                    <a:pt x="3830" y="973"/>
                    <a:pt x="3526" y="1125"/>
                  </a:cubicBezTo>
                  <a:cubicBezTo>
                    <a:pt x="2371" y="1794"/>
                    <a:pt x="1186" y="2463"/>
                    <a:pt x="0" y="3192"/>
                  </a:cubicBezTo>
                  <a:lnTo>
                    <a:pt x="1854" y="2250"/>
                  </a:lnTo>
                  <a:lnTo>
                    <a:pt x="3678" y="1338"/>
                  </a:lnTo>
                  <a:lnTo>
                    <a:pt x="4590" y="913"/>
                  </a:lnTo>
                  <a:cubicBezTo>
                    <a:pt x="4742" y="882"/>
                    <a:pt x="4894" y="791"/>
                    <a:pt x="5046" y="730"/>
                  </a:cubicBezTo>
                  <a:cubicBezTo>
                    <a:pt x="5198" y="639"/>
                    <a:pt x="5350" y="578"/>
                    <a:pt x="5471" y="578"/>
                  </a:cubicBezTo>
                  <a:cubicBezTo>
                    <a:pt x="6110" y="517"/>
                    <a:pt x="6809" y="517"/>
                    <a:pt x="7478" y="487"/>
                  </a:cubicBezTo>
                  <a:cubicBezTo>
                    <a:pt x="8845" y="457"/>
                    <a:pt x="10213" y="396"/>
                    <a:pt x="11581" y="305"/>
                  </a:cubicBezTo>
                  <a:lnTo>
                    <a:pt x="13648" y="183"/>
                  </a:lnTo>
                  <a:cubicBezTo>
                    <a:pt x="14317" y="153"/>
                    <a:pt x="15016" y="122"/>
                    <a:pt x="15684" y="31"/>
                  </a:cubicBezTo>
                  <a:cubicBezTo>
                    <a:pt x="15016" y="1"/>
                    <a:pt x="14317" y="1"/>
                    <a:pt x="1364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2" name="Google Shape;1112;p40"/>
          <p:cNvGrpSpPr/>
          <p:nvPr/>
        </p:nvGrpSpPr>
        <p:grpSpPr>
          <a:xfrm>
            <a:off x="3262410" y="1479946"/>
            <a:ext cx="1132073" cy="3033558"/>
            <a:chOff x="2349100" y="1073250"/>
            <a:chExt cx="1342750" cy="3598100"/>
          </a:xfrm>
        </p:grpSpPr>
        <p:sp>
          <p:nvSpPr>
            <p:cNvPr id="1113" name="Google Shape;1113;p40"/>
            <p:cNvSpPr/>
            <p:nvPr/>
          </p:nvSpPr>
          <p:spPr>
            <a:xfrm>
              <a:off x="3209300" y="4350650"/>
              <a:ext cx="364000" cy="295625"/>
            </a:xfrm>
            <a:custGeom>
              <a:rect b="b" l="l" r="r" t="t"/>
              <a:pathLst>
                <a:path extrusionOk="0" h="11825" w="14560">
                  <a:moveTo>
                    <a:pt x="0" y="1"/>
                  </a:moveTo>
                  <a:cubicBezTo>
                    <a:pt x="547" y="1946"/>
                    <a:pt x="1034" y="3557"/>
                    <a:pt x="1398" y="4712"/>
                  </a:cubicBezTo>
                  <a:cubicBezTo>
                    <a:pt x="1854" y="6141"/>
                    <a:pt x="1733" y="7600"/>
                    <a:pt x="1216" y="8968"/>
                  </a:cubicBezTo>
                  <a:cubicBezTo>
                    <a:pt x="1216" y="9028"/>
                    <a:pt x="1186" y="9059"/>
                    <a:pt x="1186" y="9089"/>
                  </a:cubicBezTo>
                  <a:cubicBezTo>
                    <a:pt x="942" y="10092"/>
                    <a:pt x="973" y="10761"/>
                    <a:pt x="1125" y="11186"/>
                  </a:cubicBezTo>
                  <a:cubicBezTo>
                    <a:pt x="1246" y="11551"/>
                    <a:pt x="1581" y="11825"/>
                    <a:pt x="1976" y="11825"/>
                  </a:cubicBezTo>
                  <a:lnTo>
                    <a:pt x="14560" y="11825"/>
                  </a:lnTo>
                  <a:lnTo>
                    <a:pt x="14560" y="11156"/>
                  </a:lnTo>
                  <a:cubicBezTo>
                    <a:pt x="10061" y="10092"/>
                    <a:pt x="8329" y="8208"/>
                    <a:pt x="7538" y="7296"/>
                  </a:cubicBezTo>
                  <a:lnTo>
                    <a:pt x="7022" y="1"/>
                  </a:ln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40"/>
            <p:cNvSpPr/>
            <p:nvPr/>
          </p:nvSpPr>
          <p:spPr>
            <a:xfrm>
              <a:off x="3232100" y="4520075"/>
              <a:ext cx="421750" cy="151275"/>
            </a:xfrm>
            <a:custGeom>
              <a:rect b="b" l="l" r="r" t="t"/>
              <a:pathLst>
                <a:path extrusionOk="0" h="6051" w="16870">
                  <a:moveTo>
                    <a:pt x="6666" y="1"/>
                  </a:moveTo>
                  <a:cubicBezTo>
                    <a:pt x="6574" y="1"/>
                    <a:pt x="6480" y="20"/>
                    <a:pt x="6383" y="63"/>
                  </a:cubicBezTo>
                  <a:cubicBezTo>
                    <a:pt x="6018" y="276"/>
                    <a:pt x="5745" y="671"/>
                    <a:pt x="5411" y="975"/>
                  </a:cubicBezTo>
                  <a:cubicBezTo>
                    <a:pt x="4985" y="1370"/>
                    <a:pt x="3617" y="1491"/>
                    <a:pt x="3040" y="1491"/>
                  </a:cubicBezTo>
                  <a:cubicBezTo>
                    <a:pt x="2462" y="1431"/>
                    <a:pt x="1945" y="1248"/>
                    <a:pt x="1459" y="1035"/>
                  </a:cubicBezTo>
                  <a:cubicBezTo>
                    <a:pt x="1155" y="883"/>
                    <a:pt x="821" y="671"/>
                    <a:pt x="699" y="367"/>
                  </a:cubicBezTo>
                  <a:cubicBezTo>
                    <a:pt x="456" y="458"/>
                    <a:pt x="152" y="519"/>
                    <a:pt x="61" y="792"/>
                  </a:cubicBezTo>
                  <a:cubicBezTo>
                    <a:pt x="0" y="1035"/>
                    <a:pt x="0" y="1279"/>
                    <a:pt x="0" y="1552"/>
                  </a:cubicBezTo>
                  <a:cubicBezTo>
                    <a:pt x="0" y="2555"/>
                    <a:pt x="30" y="3528"/>
                    <a:pt x="30" y="4531"/>
                  </a:cubicBezTo>
                  <a:cubicBezTo>
                    <a:pt x="30" y="4713"/>
                    <a:pt x="30" y="4926"/>
                    <a:pt x="122" y="5139"/>
                  </a:cubicBezTo>
                  <a:cubicBezTo>
                    <a:pt x="243" y="5534"/>
                    <a:pt x="578" y="5899"/>
                    <a:pt x="1003" y="6051"/>
                  </a:cubicBezTo>
                  <a:lnTo>
                    <a:pt x="16566" y="5960"/>
                  </a:lnTo>
                  <a:cubicBezTo>
                    <a:pt x="16870" y="4744"/>
                    <a:pt x="15806" y="3528"/>
                    <a:pt x="14620" y="3163"/>
                  </a:cubicBezTo>
                  <a:cubicBezTo>
                    <a:pt x="13896" y="2896"/>
                    <a:pt x="13099" y="2857"/>
                    <a:pt x="12299" y="2857"/>
                  </a:cubicBezTo>
                  <a:cubicBezTo>
                    <a:pt x="11960" y="2857"/>
                    <a:pt x="11621" y="2864"/>
                    <a:pt x="11286" y="2864"/>
                  </a:cubicBezTo>
                  <a:cubicBezTo>
                    <a:pt x="11150" y="2864"/>
                    <a:pt x="11016" y="2862"/>
                    <a:pt x="10882" y="2859"/>
                  </a:cubicBezTo>
                  <a:cubicBezTo>
                    <a:pt x="10152" y="2798"/>
                    <a:pt x="9392" y="2738"/>
                    <a:pt x="8815" y="2282"/>
                  </a:cubicBezTo>
                  <a:cubicBezTo>
                    <a:pt x="8359" y="1887"/>
                    <a:pt x="8146" y="1339"/>
                    <a:pt x="7751" y="823"/>
                  </a:cubicBezTo>
                  <a:cubicBezTo>
                    <a:pt x="7476" y="422"/>
                    <a:pt x="7097" y="1"/>
                    <a:pt x="666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40"/>
            <p:cNvSpPr/>
            <p:nvPr/>
          </p:nvSpPr>
          <p:spPr>
            <a:xfrm>
              <a:off x="2589975" y="4350650"/>
              <a:ext cx="336650" cy="296400"/>
            </a:xfrm>
            <a:custGeom>
              <a:rect b="b" l="l" r="r" t="t"/>
              <a:pathLst>
                <a:path extrusionOk="0" h="11856" w="13466">
                  <a:moveTo>
                    <a:pt x="6201" y="1"/>
                  </a:moveTo>
                  <a:lnTo>
                    <a:pt x="6566" y="7296"/>
                  </a:lnTo>
                  <a:cubicBezTo>
                    <a:pt x="5897" y="8268"/>
                    <a:pt x="4347" y="10092"/>
                    <a:pt x="1" y="11156"/>
                  </a:cubicBezTo>
                  <a:lnTo>
                    <a:pt x="31" y="11855"/>
                  </a:lnTo>
                  <a:lnTo>
                    <a:pt x="12615" y="11855"/>
                  </a:lnTo>
                  <a:cubicBezTo>
                    <a:pt x="12980" y="11855"/>
                    <a:pt x="13284" y="11612"/>
                    <a:pt x="13375" y="11217"/>
                  </a:cubicBezTo>
                  <a:cubicBezTo>
                    <a:pt x="13466" y="10791"/>
                    <a:pt x="13405" y="10123"/>
                    <a:pt x="13071" y="9119"/>
                  </a:cubicBezTo>
                  <a:cubicBezTo>
                    <a:pt x="13071" y="9089"/>
                    <a:pt x="13040" y="9059"/>
                    <a:pt x="13040" y="9028"/>
                  </a:cubicBezTo>
                  <a:cubicBezTo>
                    <a:pt x="12341" y="7660"/>
                    <a:pt x="12037" y="6080"/>
                    <a:pt x="12402" y="4560"/>
                  </a:cubicBezTo>
                  <a:cubicBezTo>
                    <a:pt x="12645" y="3405"/>
                    <a:pt x="12919" y="1885"/>
                    <a:pt x="13223" y="1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40"/>
            <p:cNvSpPr/>
            <p:nvPr/>
          </p:nvSpPr>
          <p:spPr>
            <a:xfrm>
              <a:off x="2514000" y="4520075"/>
              <a:ext cx="417950" cy="151275"/>
            </a:xfrm>
            <a:custGeom>
              <a:rect b="b" l="l" r="r" t="t"/>
              <a:pathLst>
                <a:path extrusionOk="0" h="6051" w="16718">
                  <a:moveTo>
                    <a:pt x="9139" y="1"/>
                  </a:moveTo>
                  <a:cubicBezTo>
                    <a:pt x="8729" y="1"/>
                    <a:pt x="8463" y="422"/>
                    <a:pt x="8237" y="823"/>
                  </a:cubicBezTo>
                  <a:cubicBezTo>
                    <a:pt x="7964" y="1339"/>
                    <a:pt x="7873" y="1887"/>
                    <a:pt x="7477" y="2282"/>
                  </a:cubicBezTo>
                  <a:cubicBezTo>
                    <a:pt x="7082" y="2738"/>
                    <a:pt x="6322" y="2798"/>
                    <a:pt x="5593" y="2859"/>
                  </a:cubicBezTo>
                  <a:cubicBezTo>
                    <a:pt x="5459" y="2862"/>
                    <a:pt x="5324" y="2864"/>
                    <a:pt x="5189" y="2864"/>
                  </a:cubicBezTo>
                  <a:cubicBezTo>
                    <a:pt x="4854" y="2864"/>
                    <a:pt x="4515" y="2857"/>
                    <a:pt x="4179" y="2857"/>
                  </a:cubicBezTo>
                  <a:cubicBezTo>
                    <a:pt x="3384" y="2857"/>
                    <a:pt x="2602" y="2896"/>
                    <a:pt x="1915" y="3163"/>
                  </a:cubicBezTo>
                  <a:cubicBezTo>
                    <a:pt x="790" y="3528"/>
                    <a:pt x="0" y="4744"/>
                    <a:pt x="578" y="5960"/>
                  </a:cubicBezTo>
                  <a:lnTo>
                    <a:pt x="16079" y="6051"/>
                  </a:lnTo>
                  <a:cubicBezTo>
                    <a:pt x="16444" y="5899"/>
                    <a:pt x="16718" y="5534"/>
                    <a:pt x="16718" y="5139"/>
                  </a:cubicBezTo>
                  <a:cubicBezTo>
                    <a:pt x="16718" y="4926"/>
                    <a:pt x="16687" y="4713"/>
                    <a:pt x="16627" y="4531"/>
                  </a:cubicBezTo>
                  <a:lnTo>
                    <a:pt x="16079" y="1552"/>
                  </a:lnTo>
                  <a:cubicBezTo>
                    <a:pt x="16019" y="1279"/>
                    <a:pt x="15958" y="1035"/>
                    <a:pt x="15836" y="792"/>
                  </a:cubicBezTo>
                  <a:cubicBezTo>
                    <a:pt x="15684" y="519"/>
                    <a:pt x="15654" y="458"/>
                    <a:pt x="15380" y="367"/>
                  </a:cubicBezTo>
                  <a:cubicBezTo>
                    <a:pt x="15320" y="671"/>
                    <a:pt x="14803" y="883"/>
                    <a:pt x="14560" y="1035"/>
                  </a:cubicBezTo>
                  <a:cubicBezTo>
                    <a:pt x="14104" y="1248"/>
                    <a:pt x="13587" y="1431"/>
                    <a:pt x="13040" y="1491"/>
                  </a:cubicBezTo>
                  <a:cubicBezTo>
                    <a:pt x="12493" y="1491"/>
                    <a:pt x="11095" y="1370"/>
                    <a:pt x="10608" y="975"/>
                  </a:cubicBezTo>
                  <a:cubicBezTo>
                    <a:pt x="10183" y="671"/>
                    <a:pt x="9848" y="276"/>
                    <a:pt x="9423" y="63"/>
                  </a:cubicBezTo>
                  <a:cubicBezTo>
                    <a:pt x="9321" y="20"/>
                    <a:pt x="9227" y="1"/>
                    <a:pt x="91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40"/>
            <p:cNvSpPr/>
            <p:nvPr/>
          </p:nvSpPr>
          <p:spPr>
            <a:xfrm>
              <a:off x="2638625" y="2313400"/>
              <a:ext cx="775100" cy="2209775"/>
            </a:xfrm>
            <a:custGeom>
              <a:rect b="b" l="l" r="r" t="t"/>
              <a:pathLst>
                <a:path extrusionOk="0" h="88391" w="31004">
                  <a:moveTo>
                    <a:pt x="2796" y="0"/>
                  </a:moveTo>
                  <a:cubicBezTo>
                    <a:pt x="2796" y="0"/>
                    <a:pt x="0" y="9544"/>
                    <a:pt x="304" y="16262"/>
                  </a:cubicBezTo>
                  <a:cubicBezTo>
                    <a:pt x="608" y="22979"/>
                    <a:pt x="3921" y="88391"/>
                    <a:pt x="3921" y="88391"/>
                  </a:cubicBezTo>
                  <a:lnTo>
                    <a:pt x="11733" y="88391"/>
                  </a:lnTo>
                  <a:lnTo>
                    <a:pt x="14256" y="31125"/>
                  </a:lnTo>
                  <a:lnTo>
                    <a:pt x="22219" y="88087"/>
                  </a:lnTo>
                  <a:lnTo>
                    <a:pt x="31004" y="88087"/>
                  </a:lnTo>
                  <a:lnTo>
                    <a:pt x="26475" y="17630"/>
                  </a:lnTo>
                  <a:cubicBezTo>
                    <a:pt x="26262" y="14225"/>
                    <a:pt x="25654" y="10821"/>
                    <a:pt x="24651" y="7569"/>
                  </a:cubicBezTo>
                  <a:lnTo>
                    <a:pt x="22371" y="0"/>
                  </a:ln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40"/>
            <p:cNvSpPr/>
            <p:nvPr/>
          </p:nvSpPr>
          <p:spPr>
            <a:xfrm>
              <a:off x="2898500" y="3019325"/>
              <a:ext cx="64600" cy="1490175"/>
            </a:xfrm>
            <a:custGeom>
              <a:rect b="b" l="l" r="r" t="t"/>
              <a:pathLst>
                <a:path extrusionOk="0" h="59607" w="2584">
                  <a:moveTo>
                    <a:pt x="2584" y="1"/>
                  </a:moveTo>
                  <a:lnTo>
                    <a:pt x="2189" y="7448"/>
                  </a:lnTo>
                  <a:lnTo>
                    <a:pt x="1794" y="14895"/>
                  </a:lnTo>
                  <a:lnTo>
                    <a:pt x="1125" y="29788"/>
                  </a:lnTo>
                  <a:lnTo>
                    <a:pt x="487" y="44713"/>
                  </a:lnTo>
                  <a:lnTo>
                    <a:pt x="244" y="52160"/>
                  </a:lnTo>
                  <a:lnTo>
                    <a:pt x="0" y="59606"/>
                  </a:lnTo>
                  <a:lnTo>
                    <a:pt x="426" y="52160"/>
                  </a:lnTo>
                  <a:lnTo>
                    <a:pt x="821" y="44713"/>
                  </a:lnTo>
                  <a:lnTo>
                    <a:pt x="1490" y="29819"/>
                  </a:lnTo>
                  <a:lnTo>
                    <a:pt x="2098" y="14925"/>
                  </a:lnTo>
                  <a:lnTo>
                    <a:pt x="2371" y="747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40"/>
            <p:cNvSpPr/>
            <p:nvPr/>
          </p:nvSpPr>
          <p:spPr>
            <a:xfrm>
              <a:off x="3029950" y="3046700"/>
              <a:ext cx="194575" cy="1455950"/>
            </a:xfrm>
            <a:custGeom>
              <a:rect b="b" l="l" r="r" t="t"/>
              <a:pathLst>
                <a:path extrusionOk="0" h="58238" w="7783">
                  <a:moveTo>
                    <a:pt x="1" y="0"/>
                  </a:moveTo>
                  <a:lnTo>
                    <a:pt x="913" y="7295"/>
                  </a:lnTo>
                  <a:lnTo>
                    <a:pt x="1825" y="14590"/>
                  </a:lnTo>
                  <a:lnTo>
                    <a:pt x="3709" y="29149"/>
                  </a:lnTo>
                  <a:lnTo>
                    <a:pt x="5685" y="43709"/>
                  </a:lnTo>
                  <a:lnTo>
                    <a:pt x="6718" y="51004"/>
                  </a:lnTo>
                  <a:lnTo>
                    <a:pt x="7782" y="58238"/>
                  </a:lnTo>
                  <a:lnTo>
                    <a:pt x="6901" y="50943"/>
                  </a:lnTo>
                  <a:lnTo>
                    <a:pt x="5989" y="43648"/>
                  </a:lnTo>
                  <a:lnTo>
                    <a:pt x="4104" y="29119"/>
                  </a:lnTo>
                  <a:lnTo>
                    <a:pt x="2068" y="14559"/>
                  </a:lnTo>
                  <a:lnTo>
                    <a:pt x="1065" y="7265"/>
                  </a:lnTo>
                  <a:lnTo>
                    <a:pt x="1" y="0"/>
                  </a:lnTo>
                  <a:close/>
                  <a:moveTo>
                    <a:pt x="7782" y="58238"/>
                  </a:moveTo>
                  <a:lnTo>
                    <a:pt x="7782" y="58238"/>
                  </a:lnTo>
                  <a:lnTo>
                    <a:pt x="7782" y="58238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3451700" y="1692575"/>
              <a:ext cx="162650" cy="207475"/>
            </a:xfrm>
            <a:custGeom>
              <a:rect b="b" l="l" r="r" t="t"/>
              <a:pathLst>
                <a:path extrusionOk="0" h="8299" w="6506">
                  <a:moveTo>
                    <a:pt x="2888" y="0"/>
                  </a:moveTo>
                  <a:cubicBezTo>
                    <a:pt x="1946" y="1702"/>
                    <a:pt x="973" y="3404"/>
                    <a:pt x="0" y="5137"/>
                  </a:cubicBezTo>
                  <a:cubicBezTo>
                    <a:pt x="274" y="5502"/>
                    <a:pt x="517" y="5806"/>
                    <a:pt x="821" y="6110"/>
                  </a:cubicBezTo>
                  <a:cubicBezTo>
                    <a:pt x="1703" y="6718"/>
                    <a:pt x="2614" y="7325"/>
                    <a:pt x="3526" y="7873"/>
                  </a:cubicBezTo>
                  <a:cubicBezTo>
                    <a:pt x="3770" y="8025"/>
                    <a:pt x="3982" y="8176"/>
                    <a:pt x="4225" y="8298"/>
                  </a:cubicBezTo>
                  <a:cubicBezTo>
                    <a:pt x="5016" y="6201"/>
                    <a:pt x="5776" y="4134"/>
                    <a:pt x="6505" y="1945"/>
                  </a:cubicBezTo>
                  <a:cubicBezTo>
                    <a:pt x="5289" y="1307"/>
                    <a:pt x="4134" y="547"/>
                    <a:pt x="2888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3491225" y="1552225"/>
              <a:ext cx="200625" cy="232300"/>
            </a:xfrm>
            <a:custGeom>
              <a:rect b="b" l="l" r="r" t="t"/>
              <a:pathLst>
                <a:path extrusionOk="0" h="9292" w="8025">
                  <a:moveTo>
                    <a:pt x="6123" y="0"/>
                  </a:moveTo>
                  <a:cubicBezTo>
                    <a:pt x="5588" y="0"/>
                    <a:pt x="4533" y="3091"/>
                    <a:pt x="4164" y="3091"/>
                  </a:cubicBezTo>
                  <a:cubicBezTo>
                    <a:pt x="3739" y="3061"/>
                    <a:pt x="4924" y="599"/>
                    <a:pt x="4559" y="386"/>
                  </a:cubicBezTo>
                  <a:cubicBezTo>
                    <a:pt x="4528" y="368"/>
                    <a:pt x="4496" y="360"/>
                    <a:pt x="4463" y="360"/>
                  </a:cubicBezTo>
                  <a:cubicBezTo>
                    <a:pt x="3782" y="360"/>
                    <a:pt x="2847" y="4038"/>
                    <a:pt x="2511" y="4038"/>
                  </a:cubicBezTo>
                  <a:cubicBezTo>
                    <a:pt x="2505" y="4038"/>
                    <a:pt x="2498" y="4036"/>
                    <a:pt x="2492" y="4034"/>
                  </a:cubicBezTo>
                  <a:cubicBezTo>
                    <a:pt x="2128" y="3882"/>
                    <a:pt x="2128" y="2271"/>
                    <a:pt x="1641" y="2271"/>
                  </a:cubicBezTo>
                  <a:cubicBezTo>
                    <a:pt x="1155" y="2271"/>
                    <a:pt x="1489" y="4003"/>
                    <a:pt x="1429" y="4307"/>
                  </a:cubicBezTo>
                  <a:cubicBezTo>
                    <a:pt x="1337" y="4641"/>
                    <a:pt x="0" y="8259"/>
                    <a:pt x="2219" y="9292"/>
                  </a:cubicBezTo>
                  <a:cubicBezTo>
                    <a:pt x="2219" y="9292"/>
                    <a:pt x="3192" y="9110"/>
                    <a:pt x="4347" y="8289"/>
                  </a:cubicBezTo>
                  <a:cubicBezTo>
                    <a:pt x="5471" y="7499"/>
                    <a:pt x="5927" y="5644"/>
                    <a:pt x="6657" y="4885"/>
                  </a:cubicBezTo>
                  <a:cubicBezTo>
                    <a:pt x="7386" y="4155"/>
                    <a:pt x="8024" y="3547"/>
                    <a:pt x="7872" y="3274"/>
                  </a:cubicBezTo>
                  <a:cubicBezTo>
                    <a:pt x="7837" y="3217"/>
                    <a:pt x="7791" y="3187"/>
                    <a:pt x="7724" y="3187"/>
                  </a:cubicBezTo>
                  <a:cubicBezTo>
                    <a:pt x="7503" y="3187"/>
                    <a:pt x="7060" y="3520"/>
                    <a:pt x="6079" y="4337"/>
                  </a:cubicBezTo>
                  <a:cubicBezTo>
                    <a:pt x="6079" y="4337"/>
                    <a:pt x="5882" y="4449"/>
                    <a:pt x="5757" y="4449"/>
                  </a:cubicBezTo>
                  <a:cubicBezTo>
                    <a:pt x="5645" y="4449"/>
                    <a:pt x="5590" y="4362"/>
                    <a:pt x="5775" y="4034"/>
                  </a:cubicBezTo>
                  <a:cubicBezTo>
                    <a:pt x="6201" y="3395"/>
                    <a:pt x="7569" y="2119"/>
                    <a:pt x="7265" y="1693"/>
                  </a:cubicBezTo>
                  <a:cubicBezTo>
                    <a:pt x="7248" y="1668"/>
                    <a:pt x="7223" y="1656"/>
                    <a:pt x="7190" y="1656"/>
                  </a:cubicBezTo>
                  <a:cubicBezTo>
                    <a:pt x="6784" y="1656"/>
                    <a:pt x="5212" y="3395"/>
                    <a:pt x="5015" y="3395"/>
                  </a:cubicBezTo>
                  <a:cubicBezTo>
                    <a:pt x="4833" y="3395"/>
                    <a:pt x="6687" y="599"/>
                    <a:pt x="6231" y="52"/>
                  </a:cubicBezTo>
                  <a:cubicBezTo>
                    <a:pt x="6198" y="17"/>
                    <a:pt x="6162" y="0"/>
                    <a:pt x="6123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3106700" y="1590750"/>
              <a:ext cx="523600" cy="666150"/>
            </a:xfrm>
            <a:custGeom>
              <a:rect b="b" l="l" r="r" t="t"/>
              <a:pathLst>
                <a:path extrusionOk="0" h="26646" w="20944">
                  <a:moveTo>
                    <a:pt x="2128" y="0"/>
                  </a:moveTo>
                  <a:lnTo>
                    <a:pt x="1" y="12067"/>
                  </a:lnTo>
                  <a:cubicBezTo>
                    <a:pt x="1" y="12067"/>
                    <a:pt x="4784" y="26645"/>
                    <a:pt x="8812" y="26645"/>
                  </a:cubicBezTo>
                  <a:cubicBezTo>
                    <a:pt x="8946" y="26645"/>
                    <a:pt x="9079" y="26629"/>
                    <a:pt x="9211" y="26596"/>
                  </a:cubicBezTo>
                  <a:cubicBezTo>
                    <a:pt x="13344" y="25563"/>
                    <a:pt x="20943" y="8511"/>
                    <a:pt x="20943" y="8511"/>
                  </a:cubicBezTo>
                  <a:lnTo>
                    <a:pt x="15746" y="5167"/>
                  </a:lnTo>
                  <a:lnTo>
                    <a:pt x="10153" y="14438"/>
                  </a:lnTo>
                  <a:cubicBezTo>
                    <a:pt x="10153" y="14438"/>
                    <a:pt x="6505" y="4559"/>
                    <a:pt x="6050" y="3617"/>
                  </a:cubicBezTo>
                  <a:cubicBezTo>
                    <a:pt x="5594" y="2644"/>
                    <a:pt x="2128" y="0"/>
                    <a:pt x="21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3331625" y="1952925"/>
              <a:ext cx="34225" cy="67925"/>
            </a:xfrm>
            <a:custGeom>
              <a:rect b="b" l="l" r="r" t="t"/>
              <a:pathLst>
                <a:path extrusionOk="0" h="2717" w="1369">
                  <a:moveTo>
                    <a:pt x="1162" y="0"/>
                  </a:moveTo>
                  <a:cubicBezTo>
                    <a:pt x="1101" y="0"/>
                    <a:pt x="1027" y="35"/>
                    <a:pt x="1004" y="103"/>
                  </a:cubicBezTo>
                  <a:cubicBezTo>
                    <a:pt x="761" y="498"/>
                    <a:pt x="578" y="924"/>
                    <a:pt x="426" y="1380"/>
                  </a:cubicBezTo>
                  <a:cubicBezTo>
                    <a:pt x="274" y="1805"/>
                    <a:pt x="122" y="2261"/>
                    <a:pt x="1" y="2717"/>
                  </a:cubicBezTo>
                  <a:cubicBezTo>
                    <a:pt x="305" y="2322"/>
                    <a:pt x="518" y="1927"/>
                    <a:pt x="730" y="1532"/>
                  </a:cubicBezTo>
                  <a:cubicBezTo>
                    <a:pt x="832" y="1310"/>
                    <a:pt x="944" y="1061"/>
                    <a:pt x="1054" y="815"/>
                  </a:cubicBezTo>
                  <a:lnTo>
                    <a:pt x="1054" y="815"/>
                  </a:lnTo>
                  <a:cubicBezTo>
                    <a:pt x="1120" y="1245"/>
                    <a:pt x="1207" y="1675"/>
                    <a:pt x="1308" y="2079"/>
                  </a:cubicBezTo>
                  <a:cubicBezTo>
                    <a:pt x="1369" y="1440"/>
                    <a:pt x="1369" y="802"/>
                    <a:pt x="1338" y="164"/>
                  </a:cubicBezTo>
                  <a:cubicBezTo>
                    <a:pt x="1338" y="103"/>
                    <a:pt x="1308" y="42"/>
                    <a:pt x="1217" y="12"/>
                  </a:cubicBezTo>
                  <a:cubicBezTo>
                    <a:pt x="1202" y="4"/>
                    <a:pt x="1183" y="0"/>
                    <a:pt x="116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3479050" y="1773125"/>
              <a:ext cx="126175" cy="81050"/>
            </a:xfrm>
            <a:custGeom>
              <a:rect b="b" l="l" r="r" t="t"/>
              <a:pathLst>
                <a:path extrusionOk="0" h="3242" w="5047">
                  <a:moveTo>
                    <a:pt x="1" y="0"/>
                  </a:moveTo>
                  <a:lnTo>
                    <a:pt x="1" y="0"/>
                  </a:lnTo>
                  <a:cubicBezTo>
                    <a:pt x="548" y="334"/>
                    <a:pt x="1065" y="669"/>
                    <a:pt x="1612" y="973"/>
                  </a:cubicBezTo>
                  <a:cubicBezTo>
                    <a:pt x="2091" y="1255"/>
                    <a:pt x="2623" y="1537"/>
                    <a:pt x="3111" y="1819"/>
                  </a:cubicBezTo>
                  <a:lnTo>
                    <a:pt x="3111" y="1819"/>
                  </a:lnTo>
                  <a:lnTo>
                    <a:pt x="2888" y="3070"/>
                  </a:lnTo>
                  <a:cubicBezTo>
                    <a:pt x="2888" y="3100"/>
                    <a:pt x="2919" y="3192"/>
                    <a:pt x="2979" y="3222"/>
                  </a:cubicBezTo>
                  <a:cubicBezTo>
                    <a:pt x="3005" y="3235"/>
                    <a:pt x="3035" y="3242"/>
                    <a:pt x="3066" y="3242"/>
                  </a:cubicBezTo>
                  <a:cubicBezTo>
                    <a:pt x="3111" y="3242"/>
                    <a:pt x="3157" y="3227"/>
                    <a:pt x="3192" y="3192"/>
                  </a:cubicBezTo>
                  <a:cubicBezTo>
                    <a:pt x="3474" y="2825"/>
                    <a:pt x="3756" y="2485"/>
                    <a:pt x="4038" y="2098"/>
                  </a:cubicBezTo>
                  <a:lnTo>
                    <a:pt x="4038" y="2098"/>
                  </a:lnTo>
                  <a:cubicBezTo>
                    <a:pt x="4353" y="2316"/>
                    <a:pt x="4712" y="2513"/>
                    <a:pt x="5046" y="2736"/>
                  </a:cubicBezTo>
                  <a:cubicBezTo>
                    <a:pt x="4712" y="2462"/>
                    <a:pt x="4408" y="2158"/>
                    <a:pt x="4074" y="1885"/>
                  </a:cubicBezTo>
                  <a:cubicBezTo>
                    <a:pt x="4059" y="1869"/>
                    <a:pt x="4028" y="1862"/>
                    <a:pt x="3998" y="1862"/>
                  </a:cubicBezTo>
                  <a:cubicBezTo>
                    <a:pt x="3967" y="1862"/>
                    <a:pt x="3937" y="1869"/>
                    <a:pt x="3922" y="1885"/>
                  </a:cubicBezTo>
                  <a:cubicBezTo>
                    <a:pt x="3739" y="2101"/>
                    <a:pt x="3556" y="2299"/>
                    <a:pt x="3373" y="2494"/>
                  </a:cubicBezTo>
                  <a:lnTo>
                    <a:pt x="3373" y="2494"/>
                  </a:lnTo>
                  <a:cubicBezTo>
                    <a:pt x="3423" y="2250"/>
                    <a:pt x="3464" y="2007"/>
                    <a:pt x="3496" y="1763"/>
                  </a:cubicBezTo>
                  <a:cubicBezTo>
                    <a:pt x="3496" y="1702"/>
                    <a:pt x="3466" y="1611"/>
                    <a:pt x="3375" y="1581"/>
                  </a:cubicBezTo>
                  <a:cubicBezTo>
                    <a:pt x="2827" y="1277"/>
                    <a:pt x="2280" y="1003"/>
                    <a:pt x="1703" y="760"/>
                  </a:cubicBezTo>
                  <a:cubicBezTo>
                    <a:pt x="1156" y="486"/>
                    <a:pt x="578" y="213"/>
                    <a:pt x="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2882550" y="1379500"/>
              <a:ext cx="157300" cy="243175"/>
            </a:xfrm>
            <a:custGeom>
              <a:rect b="b" l="l" r="r" t="t"/>
              <a:pathLst>
                <a:path extrusionOk="0" h="9727" w="6292">
                  <a:moveTo>
                    <a:pt x="0" y="0"/>
                  </a:moveTo>
                  <a:lnTo>
                    <a:pt x="0" y="9727"/>
                  </a:lnTo>
                  <a:lnTo>
                    <a:pt x="6292" y="9727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2882550" y="1495750"/>
              <a:ext cx="156550" cy="51050"/>
            </a:xfrm>
            <a:custGeom>
              <a:rect b="b" l="l" r="r" t="t"/>
              <a:pathLst>
                <a:path extrusionOk="0" h="2042" w="6262">
                  <a:moveTo>
                    <a:pt x="0" y="1"/>
                  </a:moveTo>
                  <a:lnTo>
                    <a:pt x="0" y="1064"/>
                  </a:lnTo>
                  <a:cubicBezTo>
                    <a:pt x="1219" y="1960"/>
                    <a:pt x="2356" y="2041"/>
                    <a:pt x="2729" y="2041"/>
                  </a:cubicBezTo>
                  <a:cubicBezTo>
                    <a:pt x="2812" y="2041"/>
                    <a:pt x="2857" y="2037"/>
                    <a:pt x="2857" y="2037"/>
                  </a:cubicBezTo>
                  <a:lnTo>
                    <a:pt x="3404" y="2037"/>
                  </a:lnTo>
                  <a:cubicBezTo>
                    <a:pt x="3404" y="2037"/>
                    <a:pt x="3451" y="2041"/>
                    <a:pt x="3535" y="2041"/>
                  </a:cubicBezTo>
                  <a:cubicBezTo>
                    <a:pt x="3915" y="2041"/>
                    <a:pt x="5068" y="1960"/>
                    <a:pt x="6262" y="1064"/>
                  </a:cubicBezTo>
                  <a:lnTo>
                    <a:pt x="6262" y="1"/>
                  </a:lnTo>
                  <a:cubicBezTo>
                    <a:pt x="5068" y="896"/>
                    <a:pt x="3915" y="977"/>
                    <a:pt x="3535" y="977"/>
                  </a:cubicBezTo>
                  <a:cubicBezTo>
                    <a:pt x="3451" y="977"/>
                    <a:pt x="3404" y="973"/>
                    <a:pt x="3404" y="973"/>
                  </a:cubicBezTo>
                  <a:lnTo>
                    <a:pt x="2857" y="973"/>
                  </a:lnTo>
                  <a:cubicBezTo>
                    <a:pt x="2857" y="973"/>
                    <a:pt x="2812" y="977"/>
                    <a:pt x="2729" y="977"/>
                  </a:cubicBezTo>
                  <a:cubicBezTo>
                    <a:pt x="2356" y="977"/>
                    <a:pt x="1219" y="896"/>
                    <a:pt x="0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40"/>
            <p:cNvSpPr/>
            <p:nvPr/>
          </p:nvSpPr>
          <p:spPr>
            <a:xfrm>
              <a:off x="2637850" y="1545150"/>
              <a:ext cx="597300" cy="865525"/>
            </a:xfrm>
            <a:custGeom>
              <a:rect b="b" l="l" r="r" t="t"/>
              <a:pathLst>
                <a:path extrusionOk="0" h="34621" w="23892">
                  <a:moveTo>
                    <a:pt x="9606" y="0"/>
                  </a:moveTo>
                  <a:lnTo>
                    <a:pt x="9393" y="1824"/>
                  </a:lnTo>
                  <a:cubicBezTo>
                    <a:pt x="9393" y="1824"/>
                    <a:pt x="5928" y="1976"/>
                    <a:pt x="3739" y="3010"/>
                  </a:cubicBezTo>
                  <a:cubicBezTo>
                    <a:pt x="3739" y="3010"/>
                    <a:pt x="2432" y="4013"/>
                    <a:pt x="1216" y="5198"/>
                  </a:cubicBezTo>
                  <a:cubicBezTo>
                    <a:pt x="1" y="6353"/>
                    <a:pt x="4043" y="25654"/>
                    <a:pt x="4043" y="25654"/>
                  </a:cubicBezTo>
                  <a:lnTo>
                    <a:pt x="1672" y="34621"/>
                  </a:lnTo>
                  <a:lnTo>
                    <a:pt x="23588" y="34621"/>
                  </a:lnTo>
                  <a:lnTo>
                    <a:pt x="21186" y="25137"/>
                  </a:lnTo>
                  <a:cubicBezTo>
                    <a:pt x="21186" y="25137"/>
                    <a:pt x="23892" y="11125"/>
                    <a:pt x="22889" y="4620"/>
                  </a:cubicBezTo>
                  <a:cubicBezTo>
                    <a:pt x="22524" y="2128"/>
                    <a:pt x="16323" y="1854"/>
                    <a:pt x="16323" y="1854"/>
                  </a:cubicBezTo>
                  <a:lnTo>
                    <a:pt x="16171" y="122"/>
                  </a:lnTo>
                  <a:cubicBezTo>
                    <a:pt x="16171" y="122"/>
                    <a:pt x="14226" y="1125"/>
                    <a:pt x="14013" y="1490"/>
                  </a:cubicBezTo>
                  <a:cubicBezTo>
                    <a:pt x="13861" y="1702"/>
                    <a:pt x="13588" y="2706"/>
                    <a:pt x="13588" y="2706"/>
                  </a:cubicBezTo>
                  <a:lnTo>
                    <a:pt x="12676" y="2706"/>
                  </a:lnTo>
                  <a:cubicBezTo>
                    <a:pt x="12676" y="2706"/>
                    <a:pt x="12372" y="1672"/>
                    <a:pt x="12068" y="1490"/>
                  </a:cubicBezTo>
                  <a:cubicBezTo>
                    <a:pt x="11764" y="1277"/>
                    <a:pt x="9606" y="0"/>
                    <a:pt x="9606" y="0"/>
                  </a:cubicBez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40"/>
            <p:cNvSpPr/>
            <p:nvPr/>
          </p:nvSpPr>
          <p:spPr>
            <a:xfrm>
              <a:off x="2921300" y="1612775"/>
              <a:ext cx="89675" cy="66125"/>
            </a:xfrm>
            <a:custGeom>
              <a:rect b="b" l="l" r="r" t="t"/>
              <a:pathLst>
                <a:path extrusionOk="0" h="2645" w="3587">
                  <a:moveTo>
                    <a:pt x="1338" y="1"/>
                  </a:moveTo>
                  <a:lnTo>
                    <a:pt x="1338" y="31"/>
                  </a:lnTo>
                  <a:lnTo>
                    <a:pt x="0" y="1460"/>
                  </a:lnTo>
                  <a:lnTo>
                    <a:pt x="1277" y="2645"/>
                  </a:lnTo>
                  <a:lnTo>
                    <a:pt x="2341" y="2645"/>
                  </a:lnTo>
                  <a:lnTo>
                    <a:pt x="3587" y="1460"/>
                  </a:lnTo>
                  <a:lnTo>
                    <a:pt x="2250" y="31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BEC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40"/>
            <p:cNvSpPr/>
            <p:nvPr/>
          </p:nvSpPr>
          <p:spPr>
            <a:xfrm>
              <a:off x="2881025" y="1663700"/>
              <a:ext cx="171000" cy="585900"/>
            </a:xfrm>
            <a:custGeom>
              <a:rect b="b" l="l" r="r" t="t"/>
              <a:pathLst>
                <a:path extrusionOk="0" h="23436" w="6840">
                  <a:moveTo>
                    <a:pt x="3374" y="0"/>
                  </a:moveTo>
                  <a:lnTo>
                    <a:pt x="3374" y="30"/>
                  </a:lnTo>
                  <a:lnTo>
                    <a:pt x="2705" y="334"/>
                  </a:lnTo>
                  <a:cubicBezTo>
                    <a:pt x="2705" y="334"/>
                    <a:pt x="0" y="18085"/>
                    <a:pt x="61" y="18541"/>
                  </a:cubicBezTo>
                  <a:cubicBezTo>
                    <a:pt x="122" y="18997"/>
                    <a:pt x="2797" y="23374"/>
                    <a:pt x="3253" y="23435"/>
                  </a:cubicBezTo>
                  <a:lnTo>
                    <a:pt x="3526" y="23435"/>
                  </a:lnTo>
                  <a:cubicBezTo>
                    <a:pt x="3982" y="23374"/>
                    <a:pt x="6627" y="18997"/>
                    <a:pt x="6718" y="18541"/>
                  </a:cubicBezTo>
                  <a:cubicBezTo>
                    <a:pt x="6839" y="18085"/>
                    <a:pt x="4104" y="334"/>
                    <a:pt x="4104" y="334"/>
                  </a:cubicBezTo>
                  <a:lnTo>
                    <a:pt x="3435" y="30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BEC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2580850" y="1565675"/>
              <a:ext cx="792600" cy="1761425"/>
            </a:xfrm>
            <a:custGeom>
              <a:rect b="b" l="l" r="r" t="t"/>
              <a:pathLst>
                <a:path extrusionOk="0" h="70457" w="31704">
                  <a:moveTo>
                    <a:pt x="18542" y="0"/>
                  </a:moveTo>
                  <a:lnTo>
                    <a:pt x="15807" y="16505"/>
                  </a:lnTo>
                  <a:lnTo>
                    <a:pt x="11764" y="304"/>
                  </a:lnTo>
                  <a:lnTo>
                    <a:pt x="8421" y="669"/>
                  </a:lnTo>
                  <a:cubicBezTo>
                    <a:pt x="8421" y="669"/>
                    <a:pt x="3101" y="3283"/>
                    <a:pt x="2919" y="4651"/>
                  </a:cubicBezTo>
                  <a:cubicBezTo>
                    <a:pt x="2676" y="5988"/>
                    <a:pt x="5320" y="24985"/>
                    <a:pt x="5320" y="24985"/>
                  </a:cubicBezTo>
                  <a:cubicBezTo>
                    <a:pt x="1" y="38846"/>
                    <a:pt x="1673" y="70335"/>
                    <a:pt x="1673" y="70335"/>
                  </a:cubicBezTo>
                  <a:lnTo>
                    <a:pt x="8968" y="70335"/>
                  </a:lnTo>
                  <a:lnTo>
                    <a:pt x="16263" y="50730"/>
                  </a:lnTo>
                  <a:lnTo>
                    <a:pt x="20974" y="70457"/>
                  </a:lnTo>
                  <a:lnTo>
                    <a:pt x="31704" y="70457"/>
                  </a:lnTo>
                  <a:cubicBezTo>
                    <a:pt x="31704" y="70457"/>
                    <a:pt x="29485" y="46049"/>
                    <a:pt x="28968" y="43709"/>
                  </a:cubicBezTo>
                  <a:cubicBezTo>
                    <a:pt x="28482" y="41338"/>
                    <a:pt x="24561" y="24985"/>
                    <a:pt x="24561" y="24985"/>
                  </a:cubicBezTo>
                  <a:lnTo>
                    <a:pt x="26050" y="3799"/>
                  </a:lnTo>
                  <a:cubicBezTo>
                    <a:pt x="25321" y="2553"/>
                    <a:pt x="23193" y="1033"/>
                    <a:pt x="23193" y="1033"/>
                  </a:cubicBezTo>
                  <a:lnTo>
                    <a:pt x="185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2974475" y="1967650"/>
              <a:ext cx="11425" cy="866300"/>
            </a:xfrm>
            <a:custGeom>
              <a:rect b="b" l="l" r="r" t="t"/>
              <a:pathLst>
                <a:path extrusionOk="0" h="34652" w="457">
                  <a:moveTo>
                    <a:pt x="92" y="0"/>
                  </a:moveTo>
                  <a:lnTo>
                    <a:pt x="1" y="4316"/>
                  </a:lnTo>
                  <a:lnTo>
                    <a:pt x="1" y="8663"/>
                  </a:lnTo>
                  <a:lnTo>
                    <a:pt x="62" y="17326"/>
                  </a:lnTo>
                  <a:lnTo>
                    <a:pt x="153" y="25989"/>
                  </a:lnTo>
                  <a:cubicBezTo>
                    <a:pt x="244" y="28876"/>
                    <a:pt x="274" y="31764"/>
                    <a:pt x="396" y="34651"/>
                  </a:cubicBezTo>
                  <a:cubicBezTo>
                    <a:pt x="426" y="31764"/>
                    <a:pt x="457" y="28876"/>
                    <a:pt x="426" y="25989"/>
                  </a:cubicBezTo>
                  <a:lnTo>
                    <a:pt x="396" y="17326"/>
                  </a:lnTo>
                  <a:lnTo>
                    <a:pt x="274" y="8663"/>
                  </a:lnTo>
                  <a:lnTo>
                    <a:pt x="183" y="4316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2742725" y="1578575"/>
              <a:ext cx="219625" cy="453675"/>
            </a:xfrm>
            <a:custGeom>
              <a:rect b="b" l="l" r="r" t="t"/>
              <a:pathLst>
                <a:path extrusionOk="0" h="18147" w="8785">
                  <a:moveTo>
                    <a:pt x="4924" y="1"/>
                  </a:moveTo>
                  <a:lnTo>
                    <a:pt x="4924" y="1"/>
                  </a:lnTo>
                  <a:cubicBezTo>
                    <a:pt x="4164" y="517"/>
                    <a:pt x="3435" y="1125"/>
                    <a:pt x="2614" y="1733"/>
                  </a:cubicBezTo>
                  <a:cubicBezTo>
                    <a:pt x="1915" y="2341"/>
                    <a:pt x="1186" y="2949"/>
                    <a:pt x="547" y="3648"/>
                  </a:cubicBezTo>
                  <a:cubicBezTo>
                    <a:pt x="395" y="3831"/>
                    <a:pt x="243" y="3983"/>
                    <a:pt x="91" y="4195"/>
                  </a:cubicBezTo>
                  <a:cubicBezTo>
                    <a:pt x="61" y="4256"/>
                    <a:pt x="61" y="4317"/>
                    <a:pt x="0" y="4408"/>
                  </a:cubicBezTo>
                  <a:lnTo>
                    <a:pt x="0" y="4560"/>
                  </a:lnTo>
                  <a:cubicBezTo>
                    <a:pt x="0" y="4590"/>
                    <a:pt x="31" y="4712"/>
                    <a:pt x="91" y="4712"/>
                  </a:cubicBezTo>
                  <a:cubicBezTo>
                    <a:pt x="213" y="4803"/>
                    <a:pt x="274" y="4864"/>
                    <a:pt x="395" y="4925"/>
                  </a:cubicBezTo>
                  <a:cubicBezTo>
                    <a:pt x="821" y="5168"/>
                    <a:pt x="1216" y="5381"/>
                    <a:pt x="1642" y="5563"/>
                  </a:cubicBezTo>
                  <a:cubicBezTo>
                    <a:pt x="2421" y="5925"/>
                    <a:pt x="3175" y="6261"/>
                    <a:pt x="3974" y="6619"/>
                  </a:cubicBezTo>
                  <a:lnTo>
                    <a:pt x="3974" y="6619"/>
                  </a:lnTo>
                  <a:cubicBezTo>
                    <a:pt x="3653" y="7053"/>
                    <a:pt x="3334" y="7505"/>
                    <a:pt x="3040" y="7934"/>
                  </a:cubicBezTo>
                  <a:cubicBezTo>
                    <a:pt x="2705" y="8451"/>
                    <a:pt x="2402" y="8967"/>
                    <a:pt x="2158" y="9575"/>
                  </a:cubicBezTo>
                  <a:cubicBezTo>
                    <a:pt x="2128" y="9727"/>
                    <a:pt x="2067" y="9879"/>
                    <a:pt x="2158" y="10122"/>
                  </a:cubicBezTo>
                  <a:lnTo>
                    <a:pt x="2250" y="10214"/>
                  </a:lnTo>
                  <a:lnTo>
                    <a:pt x="2280" y="10244"/>
                  </a:lnTo>
                  <a:lnTo>
                    <a:pt x="2371" y="10335"/>
                  </a:lnTo>
                  <a:lnTo>
                    <a:pt x="2523" y="10487"/>
                  </a:lnTo>
                  <a:lnTo>
                    <a:pt x="3070" y="11156"/>
                  </a:lnTo>
                  <a:lnTo>
                    <a:pt x="4225" y="12554"/>
                  </a:lnTo>
                  <a:cubicBezTo>
                    <a:pt x="5745" y="14439"/>
                    <a:pt x="7234" y="16323"/>
                    <a:pt x="8785" y="18147"/>
                  </a:cubicBezTo>
                  <a:cubicBezTo>
                    <a:pt x="7386" y="16202"/>
                    <a:pt x="5927" y="14287"/>
                    <a:pt x="4499" y="12372"/>
                  </a:cubicBezTo>
                  <a:lnTo>
                    <a:pt x="3374" y="10974"/>
                  </a:lnTo>
                  <a:lnTo>
                    <a:pt x="2827" y="10244"/>
                  </a:lnTo>
                  <a:lnTo>
                    <a:pt x="2553" y="9940"/>
                  </a:lnTo>
                  <a:cubicBezTo>
                    <a:pt x="2523" y="9910"/>
                    <a:pt x="2553" y="9758"/>
                    <a:pt x="2584" y="9636"/>
                  </a:cubicBezTo>
                  <a:cubicBezTo>
                    <a:pt x="2797" y="9119"/>
                    <a:pt x="3131" y="8603"/>
                    <a:pt x="3435" y="8116"/>
                  </a:cubicBezTo>
                  <a:cubicBezTo>
                    <a:pt x="3739" y="7630"/>
                    <a:pt x="4104" y="7113"/>
                    <a:pt x="4438" y="6657"/>
                  </a:cubicBezTo>
                  <a:cubicBezTo>
                    <a:pt x="4499" y="6657"/>
                    <a:pt x="4499" y="6627"/>
                    <a:pt x="4499" y="6627"/>
                  </a:cubicBezTo>
                  <a:cubicBezTo>
                    <a:pt x="4529" y="6566"/>
                    <a:pt x="4438" y="6445"/>
                    <a:pt x="4377" y="6414"/>
                  </a:cubicBezTo>
                  <a:cubicBezTo>
                    <a:pt x="3557" y="6019"/>
                    <a:pt x="2675" y="5654"/>
                    <a:pt x="1824" y="5259"/>
                  </a:cubicBezTo>
                  <a:cubicBezTo>
                    <a:pt x="1429" y="5077"/>
                    <a:pt x="1003" y="4894"/>
                    <a:pt x="608" y="4651"/>
                  </a:cubicBezTo>
                  <a:cubicBezTo>
                    <a:pt x="517" y="4591"/>
                    <a:pt x="426" y="4560"/>
                    <a:pt x="366" y="4470"/>
                  </a:cubicBezTo>
                  <a:lnTo>
                    <a:pt x="366" y="4470"/>
                  </a:lnTo>
                  <a:cubicBezTo>
                    <a:pt x="368" y="4450"/>
                    <a:pt x="378" y="4365"/>
                    <a:pt x="426" y="4317"/>
                  </a:cubicBezTo>
                  <a:cubicBezTo>
                    <a:pt x="547" y="4135"/>
                    <a:pt x="699" y="3983"/>
                    <a:pt x="851" y="3800"/>
                  </a:cubicBezTo>
                  <a:cubicBezTo>
                    <a:pt x="1459" y="3101"/>
                    <a:pt x="2128" y="2493"/>
                    <a:pt x="2827" y="1855"/>
                  </a:cubicBezTo>
                  <a:cubicBezTo>
                    <a:pt x="3496" y="1217"/>
                    <a:pt x="4225" y="578"/>
                    <a:pt x="492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2982075" y="1578575"/>
              <a:ext cx="219650" cy="452925"/>
            </a:xfrm>
            <a:custGeom>
              <a:rect b="b" l="l" r="r" t="t"/>
              <a:pathLst>
                <a:path extrusionOk="0" h="18117" w="8786">
                  <a:moveTo>
                    <a:pt x="3952" y="1"/>
                  </a:moveTo>
                  <a:cubicBezTo>
                    <a:pt x="4651" y="609"/>
                    <a:pt x="5381" y="1217"/>
                    <a:pt x="5989" y="1764"/>
                  </a:cubicBezTo>
                  <a:cubicBezTo>
                    <a:pt x="6658" y="2372"/>
                    <a:pt x="7357" y="3010"/>
                    <a:pt x="7965" y="3709"/>
                  </a:cubicBezTo>
                  <a:cubicBezTo>
                    <a:pt x="8117" y="3861"/>
                    <a:pt x="8269" y="4043"/>
                    <a:pt x="8360" y="4226"/>
                  </a:cubicBezTo>
                  <a:cubicBezTo>
                    <a:pt x="8413" y="4297"/>
                    <a:pt x="8435" y="4358"/>
                    <a:pt x="8445" y="4384"/>
                  </a:cubicBezTo>
                  <a:lnTo>
                    <a:pt x="8445" y="4384"/>
                  </a:lnTo>
                  <a:cubicBezTo>
                    <a:pt x="8357" y="4470"/>
                    <a:pt x="8296" y="4501"/>
                    <a:pt x="8177" y="4590"/>
                  </a:cubicBezTo>
                  <a:cubicBezTo>
                    <a:pt x="7813" y="4773"/>
                    <a:pt x="7387" y="4986"/>
                    <a:pt x="6962" y="5198"/>
                  </a:cubicBezTo>
                  <a:cubicBezTo>
                    <a:pt x="6141" y="5594"/>
                    <a:pt x="5290" y="5989"/>
                    <a:pt x="4408" y="6323"/>
                  </a:cubicBezTo>
                  <a:cubicBezTo>
                    <a:pt x="4408" y="6353"/>
                    <a:pt x="4378" y="6353"/>
                    <a:pt x="4378" y="6353"/>
                  </a:cubicBezTo>
                  <a:cubicBezTo>
                    <a:pt x="4317" y="6445"/>
                    <a:pt x="4256" y="6566"/>
                    <a:pt x="4347" y="6627"/>
                  </a:cubicBezTo>
                  <a:cubicBezTo>
                    <a:pt x="4682" y="7083"/>
                    <a:pt x="5016" y="7569"/>
                    <a:pt x="5381" y="8086"/>
                  </a:cubicBezTo>
                  <a:cubicBezTo>
                    <a:pt x="5685" y="8572"/>
                    <a:pt x="6019" y="9059"/>
                    <a:pt x="6202" y="9606"/>
                  </a:cubicBezTo>
                  <a:cubicBezTo>
                    <a:pt x="6232" y="9697"/>
                    <a:pt x="6232" y="9879"/>
                    <a:pt x="6232" y="9910"/>
                  </a:cubicBezTo>
                  <a:lnTo>
                    <a:pt x="5989" y="10214"/>
                  </a:lnTo>
                  <a:lnTo>
                    <a:pt x="5411" y="10943"/>
                  </a:lnTo>
                  <a:lnTo>
                    <a:pt x="4317" y="12341"/>
                  </a:lnTo>
                  <a:cubicBezTo>
                    <a:pt x="2858" y="14226"/>
                    <a:pt x="1429" y="16171"/>
                    <a:pt x="1" y="18117"/>
                  </a:cubicBezTo>
                  <a:cubicBezTo>
                    <a:pt x="1581" y="16262"/>
                    <a:pt x="3040" y="14378"/>
                    <a:pt x="4560" y="12524"/>
                  </a:cubicBezTo>
                  <a:lnTo>
                    <a:pt x="5715" y="11126"/>
                  </a:lnTo>
                  <a:lnTo>
                    <a:pt x="6293" y="10426"/>
                  </a:lnTo>
                  <a:cubicBezTo>
                    <a:pt x="6354" y="10396"/>
                    <a:pt x="6384" y="10305"/>
                    <a:pt x="6445" y="10274"/>
                  </a:cubicBezTo>
                  <a:lnTo>
                    <a:pt x="6506" y="10214"/>
                  </a:lnTo>
                  <a:lnTo>
                    <a:pt x="6536" y="10183"/>
                  </a:lnTo>
                  <a:cubicBezTo>
                    <a:pt x="6597" y="10183"/>
                    <a:pt x="6627" y="10122"/>
                    <a:pt x="6627" y="10092"/>
                  </a:cubicBezTo>
                  <a:cubicBezTo>
                    <a:pt x="6749" y="9879"/>
                    <a:pt x="6658" y="9667"/>
                    <a:pt x="6627" y="9515"/>
                  </a:cubicBezTo>
                  <a:cubicBezTo>
                    <a:pt x="6384" y="8907"/>
                    <a:pt x="6080" y="8390"/>
                    <a:pt x="5746" y="7904"/>
                  </a:cubicBezTo>
                  <a:cubicBezTo>
                    <a:pt x="5449" y="7419"/>
                    <a:pt x="5153" y="7005"/>
                    <a:pt x="4814" y="6579"/>
                  </a:cubicBezTo>
                  <a:lnTo>
                    <a:pt x="4814" y="6579"/>
                  </a:lnTo>
                  <a:cubicBezTo>
                    <a:pt x="5579" y="6266"/>
                    <a:pt x="6387" y="5925"/>
                    <a:pt x="7144" y="5533"/>
                  </a:cubicBezTo>
                  <a:cubicBezTo>
                    <a:pt x="7569" y="5350"/>
                    <a:pt x="7995" y="5138"/>
                    <a:pt x="8420" y="4894"/>
                  </a:cubicBezTo>
                  <a:cubicBezTo>
                    <a:pt x="8512" y="4803"/>
                    <a:pt x="8603" y="4742"/>
                    <a:pt x="8724" y="4651"/>
                  </a:cubicBezTo>
                  <a:cubicBezTo>
                    <a:pt x="8724" y="4651"/>
                    <a:pt x="8785" y="4560"/>
                    <a:pt x="8785" y="4499"/>
                  </a:cubicBezTo>
                  <a:lnTo>
                    <a:pt x="8785" y="4347"/>
                  </a:lnTo>
                  <a:cubicBezTo>
                    <a:pt x="8785" y="4287"/>
                    <a:pt x="8755" y="4195"/>
                    <a:pt x="8724" y="4165"/>
                  </a:cubicBezTo>
                  <a:cubicBezTo>
                    <a:pt x="8572" y="3952"/>
                    <a:pt x="8420" y="3800"/>
                    <a:pt x="8269" y="3587"/>
                  </a:cubicBezTo>
                  <a:cubicBezTo>
                    <a:pt x="7569" y="2919"/>
                    <a:pt x="6901" y="2311"/>
                    <a:pt x="6171" y="1703"/>
                  </a:cubicBezTo>
                  <a:cubicBezTo>
                    <a:pt x="5442" y="1125"/>
                    <a:pt x="4712" y="548"/>
                    <a:pt x="39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2402275" y="1624175"/>
              <a:ext cx="380750" cy="671000"/>
            </a:xfrm>
            <a:custGeom>
              <a:rect b="b" l="l" r="r" t="t"/>
              <a:pathLst>
                <a:path extrusionOk="0" h="26840" w="15230">
                  <a:moveTo>
                    <a:pt x="13557" y="0"/>
                  </a:moveTo>
                  <a:lnTo>
                    <a:pt x="13557" y="0"/>
                  </a:lnTo>
                  <a:cubicBezTo>
                    <a:pt x="12615" y="92"/>
                    <a:pt x="11703" y="487"/>
                    <a:pt x="10974" y="1125"/>
                  </a:cubicBezTo>
                  <a:cubicBezTo>
                    <a:pt x="5259" y="6201"/>
                    <a:pt x="2949" y="12523"/>
                    <a:pt x="1" y="19484"/>
                  </a:cubicBezTo>
                  <a:cubicBezTo>
                    <a:pt x="214" y="19910"/>
                    <a:pt x="487" y="20305"/>
                    <a:pt x="700" y="20700"/>
                  </a:cubicBezTo>
                  <a:cubicBezTo>
                    <a:pt x="2007" y="22858"/>
                    <a:pt x="3557" y="24834"/>
                    <a:pt x="5077" y="26840"/>
                  </a:cubicBezTo>
                  <a:cubicBezTo>
                    <a:pt x="5229" y="26566"/>
                    <a:pt x="5381" y="26353"/>
                    <a:pt x="5533" y="26080"/>
                  </a:cubicBezTo>
                  <a:cubicBezTo>
                    <a:pt x="8937" y="20426"/>
                    <a:pt x="11886" y="16293"/>
                    <a:pt x="15229" y="11338"/>
                  </a:cubicBezTo>
                  <a:cubicBezTo>
                    <a:pt x="14895" y="11308"/>
                    <a:pt x="14500" y="11156"/>
                    <a:pt x="14196" y="10852"/>
                  </a:cubicBezTo>
                  <a:cubicBezTo>
                    <a:pt x="11977" y="8876"/>
                    <a:pt x="10822" y="5806"/>
                    <a:pt x="11764" y="2918"/>
                  </a:cubicBezTo>
                  <a:cubicBezTo>
                    <a:pt x="12098" y="1794"/>
                    <a:pt x="12767" y="821"/>
                    <a:pt x="13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349100" y="1915900"/>
              <a:ext cx="482550" cy="464450"/>
            </a:xfrm>
            <a:custGeom>
              <a:rect b="b" l="l" r="r" t="t"/>
              <a:pathLst>
                <a:path extrusionOk="0" h="18578" w="19302">
                  <a:moveTo>
                    <a:pt x="12595" y="1"/>
                  </a:moveTo>
                  <a:cubicBezTo>
                    <a:pt x="12571" y="1"/>
                    <a:pt x="12547" y="2"/>
                    <a:pt x="12523" y="3"/>
                  </a:cubicBezTo>
                  <a:lnTo>
                    <a:pt x="973" y="1219"/>
                  </a:lnTo>
                  <a:cubicBezTo>
                    <a:pt x="365" y="1310"/>
                    <a:pt x="0" y="1918"/>
                    <a:pt x="183" y="2496"/>
                  </a:cubicBezTo>
                  <a:lnTo>
                    <a:pt x="5775" y="17967"/>
                  </a:lnTo>
                  <a:cubicBezTo>
                    <a:pt x="5919" y="18340"/>
                    <a:pt x="6279" y="18578"/>
                    <a:pt x="6677" y="18578"/>
                  </a:cubicBezTo>
                  <a:cubicBezTo>
                    <a:pt x="6700" y="18578"/>
                    <a:pt x="6724" y="18577"/>
                    <a:pt x="6748" y="18575"/>
                  </a:cubicBezTo>
                  <a:lnTo>
                    <a:pt x="18298" y="17359"/>
                  </a:lnTo>
                  <a:cubicBezTo>
                    <a:pt x="18906" y="17268"/>
                    <a:pt x="19302" y="16660"/>
                    <a:pt x="19089" y="16083"/>
                  </a:cubicBezTo>
                  <a:lnTo>
                    <a:pt x="13526" y="611"/>
                  </a:lnTo>
                  <a:cubicBezTo>
                    <a:pt x="13383" y="238"/>
                    <a:pt x="12996" y="1"/>
                    <a:pt x="12595" y="1"/>
                  </a:cubicBezTo>
                  <a:close/>
                </a:path>
              </a:pathLst>
            </a:custGeom>
            <a:solidFill>
              <a:srgbClr val="C459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2349100" y="2081700"/>
              <a:ext cx="458225" cy="228150"/>
            </a:xfrm>
            <a:custGeom>
              <a:rect b="b" l="l" r="r" t="t"/>
              <a:pathLst>
                <a:path extrusionOk="0" h="9126" w="18329">
                  <a:moveTo>
                    <a:pt x="15835" y="0"/>
                  </a:moveTo>
                  <a:cubicBezTo>
                    <a:pt x="15779" y="0"/>
                    <a:pt x="15719" y="9"/>
                    <a:pt x="15654" y="28"/>
                  </a:cubicBezTo>
                  <a:lnTo>
                    <a:pt x="13466" y="1913"/>
                  </a:lnTo>
                  <a:lnTo>
                    <a:pt x="2949" y="2976"/>
                  </a:lnTo>
                  <a:lnTo>
                    <a:pt x="2006" y="1061"/>
                  </a:lnTo>
                  <a:lnTo>
                    <a:pt x="2006" y="1061"/>
                  </a:lnTo>
                  <a:cubicBezTo>
                    <a:pt x="2006" y="1062"/>
                    <a:pt x="0" y="6989"/>
                    <a:pt x="3070" y="8752"/>
                  </a:cubicBezTo>
                  <a:cubicBezTo>
                    <a:pt x="3568" y="9015"/>
                    <a:pt x="4190" y="9126"/>
                    <a:pt x="4883" y="9126"/>
                  </a:cubicBezTo>
                  <a:cubicBezTo>
                    <a:pt x="8588" y="9126"/>
                    <a:pt x="14347" y="5955"/>
                    <a:pt x="14347" y="5955"/>
                  </a:cubicBezTo>
                  <a:cubicBezTo>
                    <a:pt x="14347" y="5955"/>
                    <a:pt x="17204" y="5712"/>
                    <a:pt x="17630" y="5590"/>
                  </a:cubicBezTo>
                  <a:cubicBezTo>
                    <a:pt x="18025" y="5469"/>
                    <a:pt x="18086" y="4800"/>
                    <a:pt x="17812" y="4435"/>
                  </a:cubicBezTo>
                  <a:cubicBezTo>
                    <a:pt x="17812" y="4435"/>
                    <a:pt x="18329" y="4131"/>
                    <a:pt x="17843" y="3463"/>
                  </a:cubicBezTo>
                  <a:cubicBezTo>
                    <a:pt x="17843" y="3463"/>
                    <a:pt x="18298" y="3007"/>
                    <a:pt x="17964" y="2551"/>
                  </a:cubicBezTo>
                  <a:cubicBezTo>
                    <a:pt x="17964" y="2551"/>
                    <a:pt x="17613" y="1659"/>
                    <a:pt x="16783" y="1659"/>
                  </a:cubicBezTo>
                  <a:cubicBezTo>
                    <a:pt x="16733" y="1659"/>
                    <a:pt x="16681" y="1662"/>
                    <a:pt x="16627" y="1669"/>
                  </a:cubicBezTo>
                  <a:cubicBezTo>
                    <a:pt x="16627" y="1669"/>
                    <a:pt x="16395" y="1775"/>
                    <a:pt x="16205" y="1775"/>
                  </a:cubicBezTo>
                  <a:cubicBezTo>
                    <a:pt x="16071" y="1775"/>
                    <a:pt x="15958" y="1723"/>
                    <a:pt x="15958" y="1548"/>
                  </a:cubicBezTo>
                  <a:cubicBezTo>
                    <a:pt x="15958" y="1122"/>
                    <a:pt x="16566" y="849"/>
                    <a:pt x="16475" y="606"/>
                  </a:cubicBezTo>
                  <a:cubicBezTo>
                    <a:pt x="16422" y="419"/>
                    <a:pt x="16229" y="0"/>
                    <a:pt x="15835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2350625" y="2107475"/>
              <a:ext cx="367050" cy="210875"/>
            </a:xfrm>
            <a:custGeom>
              <a:rect b="b" l="l" r="r" t="t"/>
              <a:pathLst>
                <a:path extrusionOk="0" h="8435" w="14682">
                  <a:moveTo>
                    <a:pt x="2006" y="0"/>
                  </a:moveTo>
                  <a:lnTo>
                    <a:pt x="2006" y="0"/>
                  </a:lnTo>
                  <a:cubicBezTo>
                    <a:pt x="2006" y="0"/>
                    <a:pt x="0" y="5927"/>
                    <a:pt x="3070" y="7660"/>
                  </a:cubicBezTo>
                  <a:cubicBezTo>
                    <a:pt x="4060" y="8219"/>
                    <a:pt x="5715" y="8434"/>
                    <a:pt x="7488" y="8434"/>
                  </a:cubicBezTo>
                  <a:cubicBezTo>
                    <a:pt x="10342" y="8434"/>
                    <a:pt x="13500" y="7876"/>
                    <a:pt x="14681" y="7295"/>
                  </a:cubicBezTo>
                  <a:cubicBezTo>
                    <a:pt x="14256" y="5897"/>
                    <a:pt x="12918" y="2493"/>
                    <a:pt x="12553" y="1185"/>
                  </a:cubicBezTo>
                  <a:cubicBezTo>
                    <a:pt x="12493" y="1094"/>
                    <a:pt x="12493" y="1034"/>
                    <a:pt x="12462" y="942"/>
                  </a:cubicBezTo>
                  <a:lnTo>
                    <a:pt x="2979" y="1885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585425" y="2146975"/>
              <a:ext cx="43325" cy="154275"/>
            </a:xfrm>
            <a:custGeom>
              <a:rect b="b" l="l" r="r" t="t"/>
              <a:pathLst>
                <a:path extrusionOk="0" h="6171" w="1733">
                  <a:moveTo>
                    <a:pt x="517" y="1"/>
                  </a:moveTo>
                  <a:lnTo>
                    <a:pt x="517" y="1"/>
                  </a:lnTo>
                  <a:cubicBezTo>
                    <a:pt x="664" y="1293"/>
                    <a:pt x="924" y="2556"/>
                    <a:pt x="1188" y="3791"/>
                  </a:cubicBezTo>
                  <a:lnTo>
                    <a:pt x="1188" y="3791"/>
                  </a:lnTo>
                  <a:cubicBezTo>
                    <a:pt x="800" y="4025"/>
                    <a:pt x="457" y="4306"/>
                    <a:pt x="61" y="4560"/>
                  </a:cubicBezTo>
                  <a:cubicBezTo>
                    <a:pt x="31" y="4590"/>
                    <a:pt x="0" y="4651"/>
                    <a:pt x="0" y="4682"/>
                  </a:cubicBezTo>
                  <a:cubicBezTo>
                    <a:pt x="0" y="4803"/>
                    <a:pt x="61" y="4864"/>
                    <a:pt x="152" y="4864"/>
                  </a:cubicBezTo>
                  <a:cubicBezTo>
                    <a:pt x="557" y="4893"/>
                    <a:pt x="988" y="4949"/>
                    <a:pt x="1421" y="4981"/>
                  </a:cubicBezTo>
                  <a:lnTo>
                    <a:pt x="1421" y="4981"/>
                  </a:lnTo>
                  <a:lnTo>
                    <a:pt x="1733" y="6171"/>
                  </a:lnTo>
                  <a:cubicBezTo>
                    <a:pt x="1733" y="5745"/>
                    <a:pt x="1672" y="5289"/>
                    <a:pt x="1642" y="4864"/>
                  </a:cubicBezTo>
                  <a:cubicBezTo>
                    <a:pt x="1642" y="4834"/>
                    <a:pt x="1581" y="4803"/>
                    <a:pt x="1551" y="4803"/>
                  </a:cubicBezTo>
                  <a:cubicBezTo>
                    <a:pt x="1249" y="4723"/>
                    <a:pt x="962" y="4656"/>
                    <a:pt x="669" y="4602"/>
                  </a:cubicBezTo>
                  <a:lnTo>
                    <a:pt x="669" y="4602"/>
                  </a:lnTo>
                  <a:lnTo>
                    <a:pt x="1551" y="4043"/>
                  </a:lnTo>
                  <a:cubicBezTo>
                    <a:pt x="1642" y="4013"/>
                    <a:pt x="1642" y="3922"/>
                    <a:pt x="1642" y="3861"/>
                  </a:cubicBezTo>
                  <a:cubicBezTo>
                    <a:pt x="1338" y="2554"/>
                    <a:pt x="973" y="1277"/>
                    <a:pt x="5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2739750" y="1119600"/>
              <a:ext cx="444575" cy="399925"/>
            </a:xfrm>
            <a:custGeom>
              <a:rect b="b" l="l" r="r" t="t"/>
              <a:pathLst>
                <a:path extrusionOk="0" h="15997" w="17783">
                  <a:moveTo>
                    <a:pt x="8873" y="1"/>
                  </a:moveTo>
                  <a:cubicBezTo>
                    <a:pt x="5894" y="1"/>
                    <a:pt x="3220" y="1490"/>
                    <a:pt x="2855" y="2645"/>
                  </a:cubicBezTo>
                  <a:cubicBezTo>
                    <a:pt x="2672" y="3253"/>
                    <a:pt x="2551" y="5138"/>
                    <a:pt x="2642" y="7174"/>
                  </a:cubicBezTo>
                  <a:cubicBezTo>
                    <a:pt x="2424" y="7011"/>
                    <a:pt x="2059" y="6896"/>
                    <a:pt x="1548" y="6896"/>
                  </a:cubicBezTo>
                  <a:cubicBezTo>
                    <a:pt x="1489" y="6896"/>
                    <a:pt x="1428" y="6897"/>
                    <a:pt x="1365" y="6901"/>
                  </a:cubicBezTo>
                  <a:cubicBezTo>
                    <a:pt x="1" y="6979"/>
                    <a:pt x="608" y="11002"/>
                    <a:pt x="2247" y="11002"/>
                  </a:cubicBezTo>
                  <a:cubicBezTo>
                    <a:pt x="2506" y="11002"/>
                    <a:pt x="2791" y="10902"/>
                    <a:pt x="3098" y="10670"/>
                  </a:cubicBezTo>
                  <a:cubicBezTo>
                    <a:pt x="3098" y="10761"/>
                    <a:pt x="3128" y="10791"/>
                    <a:pt x="3128" y="10852"/>
                  </a:cubicBezTo>
                  <a:cubicBezTo>
                    <a:pt x="3402" y="11855"/>
                    <a:pt x="3736" y="12767"/>
                    <a:pt x="4192" y="13436"/>
                  </a:cubicBezTo>
                  <a:cubicBezTo>
                    <a:pt x="4831" y="14408"/>
                    <a:pt x="5560" y="15016"/>
                    <a:pt x="6229" y="15381"/>
                  </a:cubicBezTo>
                  <a:cubicBezTo>
                    <a:pt x="7209" y="15928"/>
                    <a:pt x="8035" y="15996"/>
                    <a:pt x="8387" y="15996"/>
                  </a:cubicBezTo>
                  <a:cubicBezTo>
                    <a:pt x="8505" y="15996"/>
                    <a:pt x="8569" y="15989"/>
                    <a:pt x="8569" y="15989"/>
                  </a:cubicBezTo>
                  <a:lnTo>
                    <a:pt x="9116" y="15989"/>
                  </a:lnTo>
                  <a:cubicBezTo>
                    <a:pt x="9116" y="15989"/>
                    <a:pt x="9170" y="15994"/>
                    <a:pt x="9269" y="15994"/>
                  </a:cubicBezTo>
                  <a:cubicBezTo>
                    <a:pt x="9638" y="15994"/>
                    <a:pt x="10633" y="15919"/>
                    <a:pt x="11761" y="15199"/>
                  </a:cubicBezTo>
                  <a:cubicBezTo>
                    <a:pt x="12308" y="14803"/>
                    <a:pt x="12916" y="14256"/>
                    <a:pt x="13493" y="13436"/>
                  </a:cubicBezTo>
                  <a:cubicBezTo>
                    <a:pt x="13949" y="12767"/>
                    <a:pt x="14344" y="11855"/>
                    <a:pt x="14557" y="10822"/>
                  </a:cubicBezTo>
                  <a:cubicBezTo>
                    <a:pt x="14557" y="10761"/>
                    <a:pt x="14618" y="10670"/>
                    <a:pt x="14618" y="10609"/>
                  </a:cubicBezTo>
                  <a:cubicBezTo>
                    <a:pt x="14955" y="10884"/>
                    <a:pt x="15267" y="11002"/>
                    <a:pt x="15548" y="11002"/>
                  </a:cubicBezTo>
                  <a:cubicBezTo>
                    <a:pt x="17189" y="11002"/>
                    <a:pt x="17783" y="6978"/>
                    <a:pt x="16381" y="6901"/>
                  </a:cubicBezTo>
                  <a:cubicBezTo>
                    <a:pt x="16329" y="6898"/>
                    <a:pt x="16279" y="6897"/>
                    <a:pt x="16231" y="6897"/>
                  </a:cubicBezTo>
                  <a:cubicBezTo>
                    <a:pt x="15625" y="6897"/>
                    <a:pt x="15271" y="7068"/>
                    <a:pt x="15074" y="7265"/>
                  </a:cubicBezTo>
                  <a:cubicBezTo>
                    <a:pt x="15165" y="5168"/>
                    <a:pt x="15013" y="3253"/>
                    <a:pt x="14861" y="2645"/>
                  </a:cubicBezTo>
                  <a:cubicBezTo>
                    <a:pt x="14527" y="1490"/>
                    <a:pt x="11791" y="1"/>
                    <a:pt x="8873" y="1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2768550" y="1320700"/>
              <a:ext cx="45625" cy="49700"/>
            </a:xfrm>
            <a:custGeom>
              <a:rect b="b" l="l" r="r" t="t"/>
              <a:pathLst>
                <a:path extrusionOk="0" h="1988" w="1825">
                  <a:moveTo>
                    <a:pt x="646" y="0"/>
                  </a:moveTo>
                  <a:cubicBezTo>
                    <a:pt x="593" y="0"/>
                    <a:pt x="540" y="4"/>
                    <a:pt x="487" y="12"/>
                  </a:cubicBezTo>
                  <a:cubicBezTo>
                    <a:pt x="305" y="42"/>
                    <a:pt x="122" y="194"/>
                    <a:pt x="92" y="376"/>
                  </a:cubicBezTo>
                  <a:cubicBezTo>
                    <a:pt x="1" y="559"/>
                    <a:pt x="31" y="772"/>
                    <a:pt x="92" y="924"/>
                  </a:cubicBezTo>
                  <a:cubicBezTo>
                    <a:pt x="122" y="1075"/>
                    <a:pt x="153" y="1258"/>
                    <a:pt x="274" y="1379"/>
                  </a:cubicBezTo>
                  <a:cubicBezTo>
                    <a:pt x="183" y="1227"/>
                    <a:pt x="183" y="1045"/>
                    <a:pt x="183" y="954"/>
                  </a:cubicBezTo>
                  <a:cubicBezTo>
                    <a:pt x="153" y="802"/>
                    <a:pt x="183" y="620"/>
                    <a:pt x="244" y="498"/>
                  </a:cubicBezTo>
                  <a:cubicBezTo>
                    <a:pt x="297" y="320"/>
                    <a:pt x="445" y="246"/>
                    <a:pt x="600" y="246"/>
                  </a:cubicBezTo>
                  <a:cubicBezTo>
                    <a:pt x="710" y="246"/>
                    <a:pt x="824" y="283"/>
                    <a:pt x="913" y="346"/>
                  </a:cubicBezTo>
                  <a:cubicBezTo>
                    <a:pt x="1186" y="498"/>
                    <a:pt x="1399" y="772"/>
                    <a:pt x="1520" y="1015"/>
                  </a:cubicBezTo>
                  <a:cubicBezTo>
                    <a:pt x="1642" y="1288"/>
                    <a:pt x="1672" y="1623"/>
                    <a:pt x="1703" y="1987"/>
                  </a:cubicBezTo>
                  <a:cubicBezTo>
                    <a:pt x="1794" y="1623"/>
                    <a:pt x="1824" y="1288"/>
                    <a:pt x="1703" y="954"/>
                  </a:cubicBezTo>
                  <a:cubicBezTo>
                    <a:pt x="1612" y="620"/>
                    <a:pt x="1369" y="316"/>
                    <a:pt x="1065" y="103"/>
                  </a:cubicBezTo>
                  <a:cubicBezTo>
                    <a:pt x="951" y="34"/>
                    <a:pt x="802" y="0"/>
                    <a:pt x="646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2786800" y="1335050"/>
              <a:ext cx="18250" cy="36100"/>
            </a:xfrm>
            <a:custGeom>
              <a:rect b="b" l="l" r="r" t="t"/>
              <a:pathLst>
                <a:path extrusionOk="0" h="1444" w="730">
                  <a:moveTo>
                    <a:pt x="547" y="0"/>
                  </a:moveTo>
                  <a:cubicBezTo>
                    <a:pt x="423" y="0"/>
                    <a:pt x="292" y="47"/>
                    <a:pt x="213" y="106"/>
                  </a:cubicBezTo>
                  <a:cubicBezTo>
                    <a:pt x="61" y="228"/>
                    <a:pt x="0" y="410"/>
                    <a:pt x="0" y="562"/>
                  </a:cubicBezTo>
                  <a:cubicBezTo>
                    <a:pt x="0" y="775"/>
                    <a:pt x="0" y="927"/>
                    <a:pt x="61" y="1079"/>
                  </a:cubicBezTo>
                  <a:cubicBezTo>
                    <a:pt x="122" y="1231"/>
                    <a:pt x="213" y="1383"/>
                    <a:pt x="365" y="1444"/>
                  </a:cubicBezTo>
                  <a:cubicBezTo>
                    <a:pt x="304" y="1292"/>
                    <a:pt x="274" y="1170"/>
                    <a:pt x="274" y="988"/>
                  </a:cubicBezTo>
                  <a:lnTo>
                    <a:pt x="274" y="562"/>
                  </a:lnTo>
                  <a:cubicBezTo>
                    <a:pt x="274" y="441"/>
                    <a:pt x="304" y="350"/>
                    <a:pt x="365" y="228"/>
                  </a:cubicBezTo>
                  <a:cubicBezTo>
                    <a:pt x="456" y="106"/>
                    <a:pt x="578" y="46"/>
                    <a:pt x="730" y="46"/>
                  </a:cubicBezTo>
                  <a:cubicBezTo>
                    <a:pt x="677" y="14"/>
                    <a:pt x="613" y="0"/>
                    <a:pt x="547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3109750" y="1318425"/>
              <a:ext cx="44100" cy="49700"/>
            </a:xfrm>
            <a:custGeom>
              <a:rect b="b" l="l" r="r" t="t"/>
              <a:pathLst>
                <a:path extrusionOk="0" h="1988" w="1764">
                  <a:moveTo>
                    <a:pt x="1174" y="1"/>
                  </a:moveTo>
                  <a:cubicBezTo>
                    <a:pt x="1028" y="1"/>
                    <a:pt x="876" y="40"/>
                    <a:pt x="760" y="133"/>
                  </a:cubicBezTo>
                  <a:cubicBezTo>
                    <a:pt x="456" y="346"/>
                    <a:pt x="213" y="619"/>
                    <a:pt x="92" y="954"/>
                  </a:cubicBezTo>
                  <a:cubicBezTo>
                    <a:pt x="0" y="1318"/>
                    <a:pt x="61" y="1653"/>
                    <a:pt x="92" y="1987"/>
                  </a:cubicBezTo>
                  <a:cubicBezTo>
                    <a:pt x="152" y="1653"/>
                    <a:pt x="183" y="1318"/>
                    <a:pt x="304" y="1045"/>
                  </a:cubicBezTo>
                  <a:cubicBezTo>
                    <a:pt x="396" y="771"/>
                    <a:pt x="639" y="528"/>
                    <a:pt x="912" y="346"/>
                  </a:cubicBezTo>
                  <a:cubicBezTo>
                    <a:pt x="989" y="302"/>
                    <a:pt x="1082" y="278"/>
                    <a:pt x="1174" y="278"/>
                  </a:cubicBezTo>
                  <a:cubicBezTo>
                    <a:pt x="1339" y="278"/>
                    <a:pt x="1503" y="353"/>
                    <a:pt x="1581" y="528"/>
                  </a:cubicBezTo>
                  <a:cubicBezTo>
                    <a:pt x="1611" y="619"/>
                    <a:pt x="1611" y="832"/>
                    <a:pt x="1611" y="984"/>
                  </a:cubicBezTo>
                  <a:cubicBezTo>
                    <a:pt x="1611" y="1166"/>
                    <a:pt x="1611" y="1318"/>
                    <a:pt x="1551" y="1470"/>
                  </a:cubicBezTo>
                  <a:cubicBezTo>
                    <a:pt x="1672" y="1318"/>
                    <a:pt x="1733" y="1166"/>
                    <a:pt x="1733" y="923"/>
                  </a:cubicBezTo>
                  <a:cubicBezTo>
                    <a:pt x="1763" y="771"/>
                    <a:pt x="1763" y="589"/>
                    <a:pt x="1733" y="407"/>
                  </a:cubicBezTo>
                  <a:cubicBezTo>
                    <a:pt x="1703" y="194"/>
                    <a:pt x="1520" y="42"/>
                    <a:pt x="1307" y="11"/>
                  </a:cubicBezTo>
                  <a:cubicBezTo>
                    <a:pt x="1264" y="4"/>
                    <a:pt x="1220" y="1"/>
                    <a:pt x="1174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3118875" y="1335325"/>
              <a:ext cx="18250" cy="35825"/>
            </a:xfrm>
            <a:custGeom>
              <a:rect b="b" l="l" r="r" t="t"/>
              <a:pathLst>
                <a:path extrusionOk="0" h="1433" w="730">
                  <a:moveTo>
                    <a:pt x="186" y="0"/>
                  </a:moveTo>
                  <a:cubicBezTo>
                    <a:pt x="120" y="0"/>
                    <a:pt x="56" y="20"/>
                    <a:pt x="0" y="65"/>
                  </a:cubicBezTo>
                  <a:cubicBezTo>
                    <a:pt x="152" y="65"/>
                    <a:pt x="274" y="156"/>
                    <a:pt x="365" y="247"/>
                  </a:cubicBezTo>
                  <a:cubicBezTo>
                    <a:pt x="426" y="339"/>
                    <a:pt x="456" y="460"/>
                    <a:pt x="456" y="612"/>
                  </a:cubicBezTo>
                  <a:cubicBezTo>
                    <a:pt x="517" y="764"/>
                    <a:pt x="456" y="855"/>
                    <a:pt x="456" y="1007"/>
                  </a:cubicBezTo>
                  <a:cubicBezTo>
                    <a:pt x="456" y="1159"/>
                    <a:pt x="426" y="1281"/>
                    <a:pt x="365" y="1433"/>
                  </a:cubicBezTo>
                  <a:cubicBezTo>
                    <a:pt x="517" y="1372"/>
                    <a:pt x="608" y="1250"/>
                    <a:pt x="669" y="1098"/>
                  </a:cubicBezTo>
                  <a:cubicBezTo>
                    <a:pt x="730" y="946"/>
                    <a:pt x="730" y="764"/>
                    <a:pt x="730" y="612"/>
                  </a:cubicBezTo>
                  <a:cubicBezTo>
                    <a:pt x="699" y="460"/>
                    <a:pt x="669" y="247"/>
                    <a:pt x="517" y="156"/>
                  </a:cubicBezTo>
                  <a:cubicBezTo>
                    <a:pt x="421" y="60"/>
                    <a:pt x="300" y="0"/>
                    <a:pt x="186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2912175" y="1412925"/>
              <a:ext cx="20550" cy="10200"/>
            </a:xfrm>
            <a:custGeom>
              <a:rect b="b" l="l" r="r" t="t"/>
              <a:pathLst>
                <a:path extrusionOk="0" h="408" w="822">
                  <a:moveTo>
                    <a:pt x="0" y="1"/>
                  </a:moveTo>
                  <a:lnTo>
                    <a:pt x="0" y="1"/>
                  </a:lnTo>
                  <a:cubicBezTo>
                    <a:pt x="61" y="152"/>
                    <a:pt x="213" y="244"/>
                    <a:pt x="335" y="304"/>
                  </a:cubicBezTo>
                  <a:cubicBezTo>
                    <a:pt x="449" y="373"/>
                    <a:pt x="580" y="407"/>
                    <a:pt x="702" y="407"/>
                  </a:cubicBezTo>
                  <a:cubicBezTo>
                    <a:pt x="743" y="407"/>
                    <a:pt x="783" y="403"/>
                    <a:pt x="821" y="396"/>
                  </a:cubicBezTo>
                  <a:cubicBezTo>
                    <a:pt x="669" y="304"/>
                    <a:pt x="578" y="274"/>
                    <a:pt x="426" y="183"/>
                  </a:cubicBezTo>
                  <a:cubicBezTo>
                    <a:pt x="304" y="122"/>
                    <a:pt x="152" y="31"/>
                    <a:pt x="0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2902300" y="1381775"/>
              <a:ext cx="60800" cy="34250"/>
            </a:xfrm>
            <a:custGeom>
              <a:rect b="b" l="l" r="r" t="t"/>
              <a:pathLst>
                <a:path extrusionOk="0" h="1370" w="2432">
                  <a:moveTo>
                    <a:pt x="0" y="0"/>
                  </a:moveTo>
                  <a:lnTo>
                    <a:pt x="0" y="0"/>
                  </a:lnTo>
                  <a:cubicBezTo>
                    <a:pt x="92" y="213"/>
                    <a:pt x="213" y="456"/>
                    <a:pt x="395" y="608"/>
                  </a:cubicBezTo>
                  <a:cubicBezTo>
                    <a:pt x="547" y="791"/>
                    <a:pt x="730" y="973"/>
                    <a:pt x="973" y="1095"/>
                  </a:cubicBezTo>
                  <a:cubicBezTo>
                    <a:pt x="1186" y="1216"/>
                    <a:pt x="1429" y="1277"/>
                    <a:pt x="1672" y="1338"/>
                  </a:cubicBezTo>
                  <a:cubicBezTo>
                    <a:pt x="1769" y="1359"/>
                    <a:pt x="1866" y="1369"/>
                    <a:pt x="1960" y="1369"/>
                  </a:cubicBezTo>
                  <a:cubicBezTo>
                    <a:pt x="2132" y="1369"/>
                    <a:pt x="2295" y="1336"/>
                    <a:pt x="2432" y="1277"/>
                  </a:cubicBezTo>
                  <a:cubicBezTo>
                    <a:pt x="2219" y="1247"/>
                    <a:pt x="1976" y="1216"/>
                    <a:pt x="1763" y="1125"/>
                  </a:cubicBezTo>
                  <a:cubicBezTo>
                    <a:pt x="1520" y="1064"/>
                    <a:pt x="1307" y="973"/>
                    <a:pt x="1095" y="882"/>
                  </a:cubicBezTo>
                  <a:cubicBezTo>
                    <a:pt x="699" y="639"/>
                    <a:pt x="335" y="335"/>
                    <a:pt x="0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2971450" y="1286775"/>
              <a:ext cx="23575" cy="99575"/>
            </a:xfrm>
            <a:custGeom>
              <a:rect b="b" l="l" r="r" t="t"/>
              <a:pathLst>
                <a:path extrusionOk="0" h="3983" w="943">
                  <a:moveTo>
                    <a:pt x="365" y="1"/>
                  </a:moveTo>
                  <a:cubicBezTo>
                    <a:pt x="183" y="670"/>
                    <a:pt x="213" y="1490"/>
                    <a:pt x="395" y="2189"/>
                  </a:cubicBezTo>
                  <a:cubicBezTo>
                    <a:pt x="517" y="2554"/>
                    <a:pt x="608" y="2888"/>
                    <a:pt x="578" y="3192"/>
                  </a:cubicBezTo>
                  <a:cubicBezTo>
                    <a:pt x="547" y="3496"/>
                    <a:pt x="304" y="3770"/>
                    <a:pt x="0" y="3983"/>
                  </a:cubicBezTo>
                  <a:cubicBezTo>
                    <a:pt x="365" y="3861"/>
                    <a:pt x="699" y="3648"/>
                    <a:pt x="821" y="3223"/>
                  </a:cubicBezTo>
                  <a:cubicBezTo>
                    <a:pt x="943" y="2797"/>
                    <a:pt x="821" y="2432"/>
                    <a:pt x="699" y="2098"/>
                  </a:cubicBezTo>
                  <a:cubicBezTo>
                    <a:pt x="487" y="1399"/>
                    <a:pt x="365" y="730"/>
                    <a:pt x="365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2945600" y="1378625"/>
              <a:ext cx="9925" cy="8050"/>
            </a:xfrm>
            <a:custGeom>
              <a:rect b="b" l="l" r="r" t="t"/>
              <a:pathLst>
                <a:path extrusionOk="0" h="322" w="397">
                  <a:moveTo>
                    <a:pt x="128" y="0"/>
                  </a:moveTo>
                  <a:cubicBezTo>
                    <a:pt x="83" y="0"/>
                    <a:pt x="39" y="9"/>
                    <a:pt x="1" y="35"/>
                  </a:cubicBezTo>
                  <a:cubicBezTo>
                    <a:pt x="31" y="187"/>
                    <a:pt x="62" y="248"/>
                    <a:pt x="153" y="278"/>
                  </a:cubicBezTo>
                  <a:cubicBezTo>
                    <a:pt x="196" y="300"/>
                    <a:pt x="224" y="321"/>
                    <a:pt x="290" y="321"/>
                  </a:cubicBezTo>
                  <a:cubicBezTo>
                    <a:pt x="317" y="321"/>
                    <a:pt x="352" y="318"/>
                    <a:pt x="396" y="309"/>
                  </a:cubicBezTo>
                  <a:cubicBezTo>
                    <a:pt x="396" y="157"/>
                    <a:pt x="366" y="96"/>
                    <a:pt x="305" y="35"/>
                  </a:cubicBezTo>
                  <a:cubicBezTo>
                    <a:pt x="252" y="18"/>
                    <a:pt x="189" y="0"/>
                    <a:pt x="128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2903825" y="1307300"/>
              <a:ext cx="28125" cy="38025"/>
            </a:xfrm>
            <a:custGeom>
              <a:rect b="b" l="l" r="r" t="t"/>
              <a:pathLst>
                <a:path extrusionOk="0" h="1521" w="1125">
                  <a:moveTo>
                    <a:pt x="547" y="1"/>
                  </a:moveTo>
                  <a:cubicBezTo>
                    <a:pt x="243" y="1"/>
                    <a:pt x="0" y="335"/>
                    <a:pt x="0" y="760"/>
                  </a:cubicBezTo>
                  <a:cubicBezTo>
                    <a:pt x="0" y="1186"/>
                    <a:pt x="243" y="1520"/>
                    <a:pt x="547" y="1520"/>
                  </a:cubicBezTo>
                  <a:cubicBezTo>
                    <a:pt x="882" y="1520"/>
                    <a:pt x="1125" y="1186"/>
                    <a:pt x="1125" y="760"/>
                  </a:cubicBezTo>
                  <a:cubicBezTo>
                    <a:pt x="1125" y="335"/>
                    <a:pt x="882" y="1"/>
                    <a:pt x="5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3010200" y="1307300"/>
              <a:ext cx="28150" cy="38025"/>
            </a:xfrm>
            <a:custGeom>
              <a:rect b="b" l="l" r="r" t="t"/>
              <a:pathLst>
                <a:path extrusionOk="0" h="1521" w="1126">
                  <a:moveTo>
                    <a:pt x="548" y="1"/>
                  </a:moveTo>
                  <a:cubicBezTo>
                    <a:pt x="244" y="1"/>
                    <a:pt x="1" y="365"/>
                    <a:pt x="1" y="760"/>
                  </a:cubicBezTo>
                  <a:cubicBezTo>
                    <a:pt x="1" y="1186"/>
                    <a:pt x="244" y="1520"/>
                    <a:pt x="548" y="1520"/>
                  </a:cubicBezTo>
                  <a:cubicBezTo>
                    <a:pt x="852" y="1520"/>
                    <a:pt x="1125" y="1186"/>
                    <a:pt x="1125" y="760"/>
                  </a:cubicBezTo>
                  <a:cubicBezTo>
                    <a:pt x="1125" y="365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2868100" y="1253350"/>
              <a:ext cx="79050" cy="28000"/>
            </a:xfrm>
            <a:custGeom>
              <a:rect b="b" l="l" r="r" t="t"/>
              <a:pathLst>
                <a:path extrusionOk="0" h="1120" w="3162">
                  <a:moveTo>
                    <a:pt x="2189" y="0"/>
                  </a:moveTo>
                  <a:cubicBezTo>
                    <a:pt x="1915" y="0"/>
                    <a:pt x="1642" y="31"/>
                    <a:pt x="1429" y="122"/>
                  </a:cubicBezTo>
                  <a:cubicBezTo>
                    <a:pt x="1156" y="183"/>
                    <a:pt x="912" y="304"/>
                    <a:pt x="700" y="426"/>
                  </a:cubicBezTo>
                  <a:cubicBezTo>
                    <a:pt x="456" y="578"/>
                    <a:pt x="274" y="730"/>
                    <a:pt x="92" y="882"/>
                  </a:cubicBezTo>
                  <a:cubicBezTo>
                    <a:pt x="61" y="912"/>
                    <a:pt x="1" y="943"/>
                    <a:pt x="61" y="1034"/>
                  </a:cubicBezTo>
                  <a:cubicBezTo>
                    <a:pt x="83" y="1077"/>
                    <a:pt x="120" y="1120"/>
                    <a:pt x="171" y="1120"/>
                  </a:cubicBezTo>
                  <a:cubicBezTo>
                    <a:pt x="193" y="1120"/>
                    <a:pt x="217" y="1112"/>
                    <a:pt x="244" y="1095"/>
                  </a:cubicBezTo>
                  <a:cubicBezTo>
                    <a:pt x="426" y="1003"/>
                    <a:pt x="608" y="912"/>
                    <a:pt x="852" y="852"/>
                  </a:cubicBezTo>
                  <a:cubicBezTo>
                    <a:pt x="1064" y="760"/>
                    <a:pt x="1277" y="730"/>
                    <a:pt x="1490" y="700"/>
                  </a:cubicBezTo>
                  <a:cubicBezTo>
                    <a:pt x="1703" y="700"/>
                    <a:pt x="1915" y="639"/>
                    <a:pt x="2128" y="639"/>
                  </a:cubicBezTo>
                  <a:cubicBezTo>
                    <a:pt x="2371" y="639"/>
                    <a:pt x="2584" y="700"/>
                    <a:pt x="2797" y="700"/>
                  </a:cubicBezTo>
                  <a:cubicBezTo>
                    <a:pt x="2816" y="703"/>
                    <a:pt x="2834" y="705"/>
                    <a:pt x="2851" y="705"/>
                  </a:cubicBezTo>
                  <a:cubicBezTo>
                    <a:pt x="2972" y="705"/>
                    <a:pt x="3051" y="612"/>
                    <a:pt x="3131" y="426"/>
                  </a:cubicBezTo>
                  <a:cubicBezTo>
                    <a:pt x="3162" y="274"/>
                    <a:pt x="3101" y="122"/>
                    <a:pt x="2949" y="92"/>
                  </a:cubicBezTo>
                  <a:cubicBezTo>
                    <a:pt x="2675" y="0"/>
                    <a:pt x="2432" y="0"/>
                    <a:pt x="218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2934975" y="1257150"/>
              <a:ext cx="15975" cy="13850"/>
            </a:xfrm>
            <a:custGeom>
              <a:rect b="b" l="l" r="r" t="t"/>
              <a:pathLst>
                <a:path extrusionOk="0" h="554" w="639">
                  <a:moveTo>
                    <a:pt x="585" y="46"/>
                  </a:moveTo>
                  <a:cubicBezTo>
                    <a:pt x="578" y="46"/>
                    <a:pt x="578" y="61"/>
                    <a:pt x="608" y="92"/>
                  </a:cubicBezTo>
                  <a:cubicBezTo>
                    <a:pt x="608" y="61"/>
                    <a:pt x="593" y="46"/>
                    <a:pt x="585" y="46"/>
                  </a:cubicBezTo>
                  <a:close/>
                  <a:moveTo>
                    <a:pt x="517" y="0"/>
                  </a:moveTo>
                  <a:cubicBezTo>
                    <a:pt x="517" y="31"/>
                    <a:pt x="517" y="92"/>
                    <a:pt x="487" y="122"/>
                  </a:cubicBezTo>
                  <a:cubicBezTo>
                    <a:pt x="487" y="152"/>
                    <a:pt x="456" y="183"/>
                    <a:pt x="426" y="183"/>
                  </a:cubicBezTo>
                  <a:cubicBezTo>
                    <a:pt x="335" y="244"/>
                    <a:pt x="274" y="244"/>
                    <a:pt x="183" y="244"/>
                  </a:cubicBezTo>
                  <a:lnTo>
                    <a:pt x="152" y="244"/>
                  </a:lnTo>
                  <a:cubicBezTo>
                    <a:pt x="61" y="274"/>
                    <a:pt x="0" y="335"/>
                    <a:pt x="31" y="426"/>
                  </a:cubicBezTo>
                  <a:cubicBezTo>
                    <a:pt x="57" y="478"/>
                    <a:pt x="129" y="554"/>
                    <a:pt x="187" y="554"/>
                  </a:cubicBezTo>
                  <a:cubicBezTo>
                    <a:pt x="196" y="554"/>
                    <a:pt x="205" y="552"/>
                    <a:pt x="213" y="548"/>
                  </a:cubicBezTo>
                  <a:cubicBezTo>
                    <a:pt x="335" y="487"/>
                    <a:pt x="456" y="456"/>
                    <a:pt x="517" y="396"/>
                  </a:cubicBezTo>
                  <a:cubicBezTo>
                    <a:pt x="608" y="304"/>
                    <a:pt x="639" y="183"/>
                    <a:pt x="608" y="92"/>
                  </a:cubicBezTo>
                  <a:cubicBezTo>
                    <a:pt x="517" y="31"/>
                    <a:pt x="517" y="31"/>
                    <a:pt x="5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2999550" y="1253350"/>
              <a:ext cx="79075" cy="28000"/>
            </a:xfrm>
            <a:custGeom>
              <a:rect b="b" l="l" r="r" t="t"/>
              <a:pathLst>
                <a:path extrusionOk="0" h="1120" w="3163">
                  <a:moveTo>
                    <a:pt x="974" y="0"/>
                  </a:moveTo>
                  <a:cubicBezTo>
                    <a:pt x="700" y="0"/>
                    <a:pt x="487" y="0"/>
                    <a:pt x="214" y="92"/>
                  </a:cubicBezTo>
                  <a:cubicBezTo>
                    <a:pt x="62" y="122"/>
                    <a:pt x="1" y="274"/>
                    <a:pt x="31" y="426"/>
                  </a:cubicBezTo>
                  <a:cubicBezTo>
                    <a:pt x="58" y="612"/>
                    <a:pt x="154" y="705"/>
                    <a:pt x="300" y="705"/>
                  </a:cubicBezTo>
                  <a:cubicBezTo>
                    <a:pt x="321" y="705"/>
                    <a:pt x="343" y="703"/>
                    <a:pt x="366" y="700"/>
                  </a:cubicBezTo>
                  <a:cubicBezTo>
                    <a:pt x="579" y="700"/>
                    <a:pt x="791" y="639"/>
                    <a:pt x="1004" y="639"/>
                  </a:cubicBezTo>
                  <a:cubicBezTo>
                    <a:pt x="1247" y="639"/>
                    <a:pt x="1430" y="700"/>
                    <a:pt x="1673" y="700"/>
                  </a:cubicBezTo>
                  <a:cubicBezTo>
                    <a:pt x="1886" y="730"/>
                    <a:pt x="2098" y="760"/>
                    <a:pt x="2311" y="852"/>
                  </a:cubicBezTo>
                  <a:cubicBezTo>
                    <a:pt x="2524" y="912"/>
                    <a:pt x="2737" y="1003"/>
                    <a:pt x="2919" y="1095"/>
                  </a:cubicBezTo>
                  <a:cubicBezTo>
                    <a:pt x="2937" y="1112"/>
                    <a:pt x="2957" y="1120"/>
                    <a:pt x="2978" y="1120"/>
                  </a:cubicBezTo>
                  <a:cubicBezTo>
                    <a:pt x="3028" y="1120"/>
                    <a:pt x="3080" y="1077"/>
                    <a:pt x="3101" y="1034"/>
                  </a:cubicBezTo>
                  <a:cubicBezTo>
                    <a:pt x="3162" y="943"/>
                    <a:pt x="3101" y="912"/>
                    <a:pt x="3071" y="882"/>
                  </a:cubicBezTo>
                  <a:cubicBezTo>
                    <a:pt x="2889" y="730"/>
                    <a:pt x="2676" y="578"/>
                    <a:pt x="2463" y="426"/>
                  </a:cubicBezTo>
                  <a:cubicBezTo>
                    <a:pt x="2220" y="304"/>
                    <a:pt x="2007" y="183"/>
                    <a:pt x="1734" y="122"/>
                  </a:cubicBezTo>
                  <a:cubicBezTo>
                    <a:pt x="1521" y="31"/>
                    <a:pt x="1247" y="0"/>
                    <a:pt x="97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2995775" y="1257150"/>
              <a:ext cx="15975" cy="13850"/>
            </a:xfrm>
            <a:custGeom>
              <a:rect b="b" l="l" r="r" t="t"/>
              <a:pathLst>
                <a:path extrusionOk="0" h="554" w="639">
                  <a:moveTo>
                    <a:pt x="91" y="0"/>
                  </a:moveTo>
                  <a:cubicBezTo>
                    <a:pt x="91" y="8"/>
                    <a:pt x="91" y="17"/>
                    <a:pt x="92" y="28"/>
                  </a:cubicBezTo>
                  <a:lnTo>
                    <a:pt x="92" y="28"/>
                  </a:lnTo>
                  <a:cubicBezTo>
                    <a:pt x="101" y="20"/>
                    <a:pt x="103" y="12"/>
                    <a:pt x="91" y="0"/>
                  </a:cubicBezTo>
                  <a:close/>
                  <a:moveTo>
                    <a:pt x="92" y="28"/>
                  </a:moveTo>
                  <a:cubicBezTo>
                    <a:pt x="78" y="40"/>
                    <a:pt x="49" y="55"/>
                    <a:pt x="30" y="92"/>
                  </a:cubicBezTo>
                  <a:cubicBezTo>
                    <a:pt x="0" y="183"/>
                    <a:pt x="30" y="304"/>
                    <a:pt x="91" y="396"/>
                  </a:cubicBezTo>
                  <a:cubicBezTo>
                    <a:pt x="182" y="456"/>
                    <a:pt x="304" y="487"/>
                    <a:pt x="395" y="548"/>
                  </a:cubicBezTo>
                  <a:cubicBezTo>
                    <a:pt x="408" y="552"/>
                    <a:pt x="420" y="554"/>
                    <a:pt x="431" y="554"/>
                  </a:cubicBezTo>
                  <a:cubicBezTo>
                    <a:pt x="503" y="554"/>
                    <a:pt x="555" y="478"/>
                    <a:pt x="608" y="426"/>
                  </a:cubicBezTo>
                  <a:cubicBezTo>
                    <a:pt x="638" y="335"/>
                    <a:pt x="547" y="274"/>
                    <a:pt x="486" y="244"/>
                  </a:cubicBezTo>
                  <a:lnTo>
                    <a:pt x="456" y="244"/>
                  </a:lnTo>
                  <a:cubicBezTo>
                    <a:pt x="365" y="244"/>
                    <a:pt x="304" y="244"/>
                    <a:pt x="213" y="183"/>
                  </a:cubicBezTo>
                  <a:cubicBezTo>
                    <a:pt x="182" y="183"/>
                    <a:pt x="152" y="152"/>
                    <a:pt x="152" y="122"/>
                  </a:cubicBezTo>
                  <a:cubicBezTo>
                    <a:pt x="106" y="99"/>
                    <a:pt x="95" y="59"/>
                    <a:pt x="92" y="28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754875" y="1073250"/>
              <a:ext cx="412650" cy="282700"/>
            </a:xfrm>
            <a:custGeom>
              <a:rect b="b" l="l" r="r" t="t"/>
              <a:pathLst>
                <a:path extrusionOk="0" h="11308" w="16506">
                  <a:moveTo>
                    <a:pt x="13040" y="1"/>
                  </a:moveTo>
                  <a:cubicBezTo>
                    <a:pt x="12402" y="609"/>
                    <a:pt x="11460" y="791"/>
                    <a:pt x="10548" y="791"/>
                  </a:cubicBezTo>
                  <a:cubicBezTo>
                    <a:pt x="9636" y="761"/>
                    <a:pt x="8755" y="548"/>
                    <a:pt x="7873" y="548"/>
                  </a:cubicBezTo>
                  <a:cubicBezTo>
                    <a:pt x="7356" y="548"/>
                    <a:pt x="6809" y="639"/>
                    <a:pt x="6323" y="700"/>
                  </a:cubicBezTo>
                  <a:cubicBezTo>
                    <a:pt x="5229" y="852"/>
                    <a:pt x="4074" y="1004"/>
                    <a:pt x="3101" y="1520"/>
                  </a:cubicBezTo>
                  <a:cubicBezTo>
                    <a:pt x="2098" y="2007"/>
                    <a:pt x="1308" y="2888"/>
                    <a:pt x="1125" y="3983"/>
                  </a:cubicBezTo>
                  <a:cubicBezTo>
                    <a:pt x="1042" y="3948"/>
                    <a:pt x="959" y="3932"/>
                    <a:pt x="878" y="3932"/>
                  </a:cubicBezTo>
                  <a:cubicBezTo>
                    <a:pt x="604" y="3932"/>
                    <a:pt x="354" y="4113"/>
                    <a:pt x="213" y="4347"/>
                  </a:cubicBezTo>
                  <a:cubicBezTo>
                    <a:pt x="1" y="4651"/>
                    <a:pt x="1" y="5046"/>
                    <a:pt x="1" y="5381"/>
                  </a:cubicBezTo>
                  <a:cubicBezTo>
                    <a:pt x="1" y="6110"/>
                    <a:pt x="122" y="6779"/>
                    <a:pt x="274" y="7478"/>
                  </a:cubicBezTo>
                  <a:cubicBezTo>
                    <a:pt x="396" y="7934"/>
                    <a:pt x="548" y="8359"/>
                    <a:pt x="730" y="8815"/>
                  </a:cubicBezTo>
                  <a:lnTo>
                    <a:pt x="821" y="8815"/>
                  </a:lnTo>
                  <a:cubicBezTo>
                    <a:pt x="915" y="8806"/>
                    <a:pt x="1004" y="8802"/>
                    <a:pt x="1089" y="8802"/>
                  </a:cubicBezTo>
                  <a:cubicBezTo>
                    <a:pt x="1548" y="8802"/>
                    <a:pt x="1862" y="8930"/>
                    <a:pt x="2067" y="9059"/>
                  </a:cubicBezTo>
                  <a:cubicBezTo>
                    <a:pt x="2067" y="9059"/>
                    <a:pt x="3253" y="10396"/>
                    <a:pt x="3405" y="11308"/>
                  </a:cubicBezTo>
                  <a:lnTo>
                    <a:pt x="3739" y="6019"/>
                  </a:lnTo>
                  <a:cubicBezTo>
                    <a:pt x="3739" y="6019"/>
                    <a:pt x="5441" y="5685"/>
                    <a:pt x="6171" y="5016"/>
                  </a:cubicBezTo>
                  <a:cubicBezTo>
                    <a:pt x="6171" y="5016"/>
                    <a:pt x="9257" y="6150"/>
                    <a:pt x="11460" y="6150"/>
                  </a:cubicBezTo>
                  <a:cubicBezTo>
                    <a:pt x="12074" y="6150"/>
                    <a:pt x="12619" y="6062"/>
                    <a:pt x="13010" y="5837"/>
                  </a:cubicBezTo>
                  <a:lnTo>
                    <a:pt x="13618" y="10700"/>
                  </a:lnTo>
                  <a:lnTo>
                    <a:pt x="14499" y="9180"/>
                  </a:lnTo>
                  <a:lnTo>
                    <a:pt x="14499" y="9211"/>
                  </a:lnTo>
                  <a:cubicBezTo>
                    <a:pt x="14694" y="9016"/>
                    <a:pt x="15066" y="8872"/>
                    <a:pt x="15640" y="8872"/>
                  </a:cubicBezTo>
                  <a:cubicBezTo>
                    <a:pt x="15693" y="8872"/>
                    <a:pt x="15749" y="8874"/>
                    <a:pt x="15806" y="8876"/>
                  </a:cubicBezTo>
                  <a:lnTo>
                    <a:pt x="15928" y="8876"/>
                  </a:lnTo>
                  <a:cubicBezTo>
                    <a:pt x="16323" y="7539"/>
                    <a:pt x="16505" y="6232"/>
                    <a:pt x="16353" y="4894"/>
                  </a:cubicBezTo>
                  <a:cubicBezTo>
                    <a:pt x="16293" y="4286"/>
                    <a:pt x="16110" y="3770"/>
                    <a:pt x="15715" y="3375"/>
                  </a:cubicBezTo>
                  <a:cubicBezTo>
                    <a:pt x="15746" y="2463"/>
                    <a:pt x="15229" y="1490"/>
                    <a:pt x="14469" y="973"/>
                  </a:cubicBezTo>
                  <a:cubicBezTo>
                    <a:pt x="14317" y="1368"/>
                    <a:pt x="13831" y="1672"/>
                    <a:pt x="13466" y="1672"/>
                  </a:cubicBezTo>
                  <a:cubicBezTo>
                    <a:pt x="13466" y="1095"/>
                    <a:pt x="13344" y="517"/>
                    <a:pt x="13040" y="1"/>
                  </a:cubicBezTo>
                  <a:close/>
                </a:path>
              </a:pathLst>
            </a:custGeom>
            <a:solidFill>
              <a:srgbClr val="8AD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5" name="Google Shape;1155;p40"/>
          <p:cNvGrpSpPr/>
          <p:nvPr/>
        </p:nvGrpSpPr>
        <p:grpSpPr>
          <a:xfrm>
            <a:off x="5821871" y="1456508"/>
            <a:ext cx="1059039" cy="3055711"/>
            <a:chOff x="5384875" y="1045450"/>
            <a:chExt cx="1256125" cy="3624375"/>
          </a:xfrm>
        </p:grpSpPr>
        <p:sp>
          <p:nvSpPr>
            <p:cNvPr id="1156" name="Google Shape;1156;p40"/>
            <p:cNvSpPr/>
            <p:nvPr/>
          </p:nvSpPr>
          <p:spPr>
            <a:xfrm>
              <a:off x="6178200" y="4213875"/>
              <a:ext cx="424025" cy="441525"/>
            </a:xfrm>
            <a:custGeom>
              <a:rect b="b" l="l" r="r" t="t"/>
              <a:pathLst>
                <a:path extrusionOk="0" h="17661" w="16961">
                  <a:moveTo>
                    <a:pt x="8815" y="1"/>
                  </a:moveTo>
                  <a:cubicBezTo>
                    <a:pt x="5897" y="92"/>
                    <a:pt x="2949" y="153"/>
                    <a:pt x="0" y="153"/>
                  </a:cubicBezTo>
                  <a:cubicBezTo>
                    <a:pt x="1216" y="4894"/>
                    <a:pt x="2523" y="8451"/>
                    <a:pt x="3405" y="10639"/>
                  </a:cubicBezTo>
                  <a:cubicBezTo>
                    <a:pt x="3921" y="11976"/>
                    <a:pt x="3921" y="13466"/>
                    <a:pt x="3465" y="14773"/>
                  </a:cubicBezTo>
                  <a:cubicBezTo>
                    <a:pt x="3465" y="14834"/>
                    <a:pt x="3435" y="14894"/>
                    <a:pt x="3435" y="14925"/>
                  </a:cubicBezTo>
                  <a:cubicBezTo>
                    <a:pt x="3253" y="15928"/>
                    <a:pt x="3344" y="16597"/>
                    <a:pt x="3496" y="17022"/>
                  </a:cubicBezTo>
                  <a:cubicBezTo>
                    <a:pt x="3648" y="17417"/>
                    <a:pt x="4012" y="17660"/>
                    <a:pt x="4377" y="17660"/>
                  </a:cubicBezTo>
                  <a:lnTo>
                    <a:pt x="16961" y="17660"/>
                  </a:lnTo>
                  <a:lnTo>
                    <a:pt x="16900" y="16961"/>
                  </a:lnTo>
                  <a:cubicBezTo>
                    <a:pt x="12675" y="15958"/>
                    <a:pt x="10760" y="14287"/>
                    <a:pt x="9818" y="13344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6245075" y="4542500"/>
              <a:ext cx="375400" cy="127325"/>
            </a:xfrm>
            <a:custGeom>
              <a:rect b="b" l="l" r="r" t="t"/>
              <a:pathLst>
                <a:path extrusionOk="0" h="5093" w="15016">
                  <a:moveTo>
                    <a:pt x="7665" y="0"/>
                  </a:moveTo>
                  <a:cubicBezTo>
                    <a:pt x="7286" y="0"/>
                    <a:pt x="7072" y="1569"/>
                    <a:pt x="6657" y="1901"/>
                  </a:cubicBezTo>
                  <a:cubicBezTo>
                    <a:pt x="6201" y="2266"/>
                    <a:pt x="5623" y="2449"/>
                    <a:pt x="5015" y="2509"/>
                  </a:cubicBezTo>
                  <a:cubicBezTo>
                    <a:pt x="4574" y="2586"/>
                    <a:pt x="4124" y="2623"/>
                    <a:pt x="3673" y="2623"/>
                  </a:cubicBezTo>
                  <a:cubicBezTo>
                    <a:pt x="2693" y="2623"/>
                    <a:pt x="1706" y="2447"/>
                    <a:pt x="790" y="2114"/>
                  </a:cubicBezTo>
                  <a:cubicBezTo>
                    <a:pt x="736" y="2091"/>
                    <a:pt x="674" y="2080"/>
                    <a:pt x="609" y="2080"/>
                  </a:cubicBezTo>
                  <a:cubicBezTo>
                    <a:pt x="421" y="2080"/>
                    <a:pt x="212" y="2176"/>
                    <a:pt x="122" y="2357"/>
                  </a:cubicBezTo>
                  <a:cubicBezTo>
                    <a:pt x="0" y="2601"/>
                    <a:pt x="30" y="2874"/>
                    <a:pt x="182" y="3056"/>
                  </a:cubicBezTo>
                  <a:cubicBezTo>
                    <a:pt x="882" y="3269"/>
                    <a:pt x="1702" y="3573"/>
                    <a:pt x="2432" y="3786"/>
                  </a:cubicBezTo>
                  <a:cubicBezTo>
                    <a:pt x="1854" y="3816"/>
                    <a:pt x="1246" y="3847"/>
                    <a:pt x="699" y="3877"/>
                  </a:cubicBezTo>
                  <a:cubicBezTo>
                    <a:pt x="486" y="3877"/>
                    <a:pt x="304" y="3938"/>
                    <a:pt x="182" y="4029"/>
                  </a:cubicBezTo>
                  <a:cubicBezTo>
                    <a:pt x="91" y="4120"/>
                    <a:pt x="30" y="4333"/>
                    <a:pt x="30" y="4576"/>
                  </a:cubicBezTo>
                  <a:cubicBezTo>
                    <a:pt x="30" y="4880"/>
                    <a:pt x="274" y="5093"/>
                    <a:pt x="578" y="5093"/>
                  </a:cubicBezTo>
                  <a:lnTo>
                    <a:pt x="14134" y="5093"/>
                  </a:lnTo>
                  <a:cubicBezTo>
                    <a:pt x="14377" y="5093"/>
                    <a:pt x="14560" y="4637"/>
                    <a:pt x="14590" y="4424"/>
                  </a:cubicBezTo>
                  <a:cubicBezTo>
                    <a:pt x="14772" y="3604"/>
                    <a:pt x="15016" y="1689"/>
                    <a:pt x="13496" y="1263"/>
                  </a:cubicBezTo>
                  <a:cubicBezTo>
                    <a:pt x="13110" y="1162"/>
                    <a:pt x="12747" y="1131"/>
                    <a:pt x="12395" y="1131"/>
                  </a:cubicBezTo>
                  <a:cubicBezTo>
                    <a:pt x="11820" y="1131"/>
                    <a:pt x="11276" y="1214"/>
                    <a:pt x="10709" y="1214"/>
                  </a:cubicBezTo>
                  <a:cubicBezTo>
                    <a:pt x="9847" y="1214"/>
                    <a:pt x="8932" y="1021"/>
                    <a:pt x="7781" y="47"/>
                  </a:cubicBezTo>
                  <a:cubicBezTo>
                    <a:pt x="7741" y="15"/>
                    <a:pt x="7702" y="0"/>
                    <a:pt x="766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5568000" y="4227550"/>
              <a:ext cx="337425" cy="429375"/>
            </a:xfrm>
            <a:custGeom>
              <a:rect b="b" l="l" r="r" t="t"/>
              <a:pathLst>
                <a:path extrusionOk="0" h="17175" w="13497">
                  <a:moveTo>
                    <a:pt x="0" y="1"/>
                  </a:moveTo>
                  <a:cubicBezTo>
                    <a:pt x="244" y="4438"/>
                    <a:pt x="791" y="7782"/>
                    <a:pt x="1216" y="9940"/>
                  </a:cubicBezTo>
                  <a:cubicBezTo>
                    <a:pt x="1490" y="11399"/>
                    <a:pt x="1277" y="12919"/>
                    <a:pt x="517" y="14165"/>
                  </a:cubicBezTo>
                  <a:cubicBezTo>
                    <a:pt x="456" y="14256"/>
                    <a:pt x="426" y="14347"/>
                    <a:pt x="426" y="14439"/>
                  </a:cubicBezTo>
                  <a:cubicBezTo>
                    <a:pt x="31" y="15411"/>
                    <a:pt x="0" y="16110"/>
                    <a:pt x="61" y="16536"/>
                  </a:cubicBezTo>
                  <a:cubicBezTo>
                    <a:pt x="122" y="16901"/>
                    <a:pt x="456" y="17174"/>
                    <a:pt x="821" y="17174"/>
                  </a:cubicBezTo>
                  <a:lnTo>
                    <a:pt x="13405" y="17174"/>
                  </a:lnTo>
                  <a:lnTo>
                    <a:pt x="13496" y="16445"/>
                  </a:lnTo>
                  <a:cubicBezTo>
                    <a:pt x="9454" y="15411"/>
                    <a:pt x="7903" y="13740"/>
                    <a:pt x="7143" y="12797"/>
                  </a:cubicBezTo>
                  <a:lnTo>
                    <a:pt x="8754" y="1"/>
                  </a:ln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5557350" y="4542500"/>
              <a:ext cx="375425" cy="127325"/>
            </a:xfrm>
            <a:custGeom>
              <a:rect b="b" l="l" r="r" t="t"/>
              <a:pathLst>
                <a:path extrusionOk="0" h="5093" w="15017">
                  <a:moveTo>
                    <a:pt x="7666" y="0"/>
                  </a:moveTo>
                  <a:cubicBezTo>
                    <a:pt x="7287" y="0"/>
                    <a:pt x="7073" y="1569"/>
                    <a:pt x="6658" y="1901"/>
                  </a:cubicBezTo>
                  <a:cubicBezTo>
                    <a:pt x="6202" y="2266"/>
                    <a:pt x="5624" y="2449"/>
                    <a:pt x="5016" y="2509"/>
                  </a:cubicBezTo>
                  <a:cubicBezTo>
                    <a:pt x="4575" y="2586"/>
                    <a:pt x="4125" y="2623"/>
                    <a:pt x="3674" y="2623"/>
                  </a:cubicBezTo>
                  <a:cubicBezTo>
                    <a:pt x="2694" y="2623"/>
                    <a:pt x="1707" y="2447"/>
                    <a:pt x="791" y="2114"/>
                  </a:cubicBezTo>
                  <a:cubicBezTo>
                    <a:pt x="737" y="2091"/>
                    <a:pt x="675" y="2080"/>
                    <a:pt x="610" y="2080"/>
                  </a:cubicBezTo>
                  <a:cubicBezTo>
                    <a:pt x="422" y="2080"/>
                    <a:pt x="213" y="2176"/>
                    <a:pt x="123" y="2357"/>
                  </a:cubicBezTo>
                  <a:cubicBezTo>
                    <a:pt x="1" y="2601"/>
                    <a:pt x="31" y="2874"/>
                    <a:pt x="183" y="3056"/>
                  </a:cubicBezTo>
                  <a:cubicBezTo>
                    <a:pt x="882" y="3269"/>
                    <a:pt x="1703" y="3573"/>
                    <a:pt x="2433" y="3786"/>
                  </a:cubicBezTo>
                  <a:cubicBezTo>
                    <a:pt x="1855" y="3816"/>
                    <a:pt x="1247" y="3847"/>
                    <a:pt x="700" y="3877"/>
                  </a:cubicBezTo>
                  <a:cubicBezTo>
                    <a:pt x="487" y="3877"/>
                    <a:pt x="305" y="3938"/>
                    <a:pt x="183" y="4029"/>
                  </a:cubicBezTo>
                  <a:cubicBezTo>
                    <a:pt x="92" y="4120"/>
                    <a:pt x="31" y="4333"/>
                    <a:pt x="31" y="4576"/>
                  </a:cubicBezTo>
                  <a:cubicBezTo>
                    <a:pt x="31" y="4880"/>
                    <a:pt x="274" y="5093"/>
                    <a:pt x="578" y="5093"/>
                  </a:cubicBezTo>
                  <a:lnTo>
                    <a:pt x="14135" y="5093"/>
                  </a:lnTo>
                  <a:cubicBezTo>
                    <a:pt x="14378" y="5093"/>
                    <a:pt x="14560" y="4637"/>
                    <a:pt x="14591" y="4424"/>
                  </a:cubicBezTo>
                  <a:cubicBezTo>
                    <a:pt x="14773" y="3604"/>
                    <a:pt x="15016" y="1689"/>
                    <a:pt x="13497" y="1263"/>
                  </a:cubicBezTo>
                  <a:cubicBezTo>
                    <a:pt x="13110" y="1162"/>
                    <a:pt x="12747" y="1131"/>
                    <a:pt x="12396" y="1131"/>
                  </a:cubicBezTo>
                  <a:cubicBezTo>
                    <a:pt x="11821" y="1131"/>
                    <a:pt x="11277" y="1214"/>
                    <a:pt x="10710" y="1214"/>
                  </a:cubicBezTo>
                  <a:cubicBezTo>
                    <a:pt x="9848" y="1214"/>
                    <a:pt x="8933" y="1021"/>
                    <a:pt x="7782" y="47"/>
                  </a:cubicBezTo>
                  <a:cubicBezTo>
                    <a:pt x="7742" y="15"/>
                    <a:pt x="7703" y="0"/>
                    <a:pt x="7666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5516325" y="2302750"/>
              <a:ext cx="932425" cy="2163425"/>
            </a:xfrm>
            <a:custGeom>
              <a:rect b="b" l="l" r="r" t="t"/>
              <a:pathLst>
                <a:path extrusionOk="0" h="86537" w="37297">
                  <a:moveTo>
                    <a:pt x="10791" y="1"/>
                  </a:moveTo>
                  <a:cubicBezTo>
                    <a:pt x="10791" y="1"/>
                    <a:pt x="5381" y="10153"/>
                    <a:pt x="4469" y="19272"/>
                  </a:cubicBezTo>
                  <a:cubicBezTo>
                    <a:pt x="3587" y="28390"/>
                    <a:pt x="1" y="74622"/>
                    <a:pt x="2189" y="86537"/>
                  </a:cubicBezTo>
                  <a:lnTo>
                    <a:pt x="10639" y="86537"/>
                  </a:lnTo>
                  <a:lnTo>
                    <a:pt x="18512" y="20518"/>
                  </a:lnTo>
                  <a:lnTo>
                    <a:pt x="26749" y="85990"/>
                  </a:lnTo>
                  <a:lnTo>
                    <a:pt x="37296" y="85990"/>
                  </a:lnTo>
                  <a:lnTo>
                    <a:pt x="31582" y="16202"/>
                  </a:lnTo>
                  <a:lnTo>
                    <a:pt x="27661" y="365"/>
                  </a:lnTo>
                  <a:lnTo>
                    <a:pt x="10791" y="1"/>
                  </a:ln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6039900" y="2802000"/>
              <a:ext cx="213550" cy="1628475"/>
            </a:xfrm>
            <a:custGeom>
              <a:rect b="b" l="l" r="r" t="t"/>
              <a:pathLst>
                <a:path extrusionOk="0" h="65139" w="8542">
                  <a:moveTo>
                    <a:pt x="0" y="1"/>
                  </a:moveTo>
                  <a:lnTo>
                    <a:pt x="1003" y="8147"/>
                  </a:lnTo>
                  <a:lnTo>
                    <a:pt x="2006" y="16293"/>
                  </a:lnTo>
                  <a:lnTo>
                    <a:pt x="4104" y="32585"/>
                  </a:lnTo>
                  <a:lnTo>
                    <a:pt x="6262" y="48877"/>
                  </a:lnTo>
                  <a:lnTo>
                    <a:pt x="7417" y="57023"/>
                  </a:lnTo>
                  <a:lnTo>
                    <a:pt x="8541" y="65138"/>
                  </a:lnTo>
                  <a:lnTo>
                    <a:pt x="7569" y="57023"/>
                  </a:lnTo>
                  <a:lnTo>
                    <a:pt x="6566" y="48846"/>
                  </a:lnTo>
                  <a:lnTo>
                    <a:pt x="4499" y="32554"/>
                  </a:lnTo>
                  <a:lnTo>
                    <a:pt x="2280" y="16262"/>
                  </a:lnTo>
                  <a:lnTo>
                    <a:pt x="1186" y="8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6394000" y="2669025"/>
              <a:ext cx="182400" cy="220400"/>
            </a:xfrm>
            <a:custGeom>
              <a:rect b="b" l="l" r="r" t="t"/>
              <a:pathLst>
                <a:path extrusionOk="0" h="8816" w="7296">
                  <a:moveTo>
                    <a:pt x="4803" y="0"/>
                  </a:moveTo>
                  <a:cubicBezTo>
                    <a:pt x="3253" y="821"/>
                    <a:pt x="1642" y="1611"/>
                    <a:pt x="1" y="2310"/>
                  </a:cubicBezTo>
                  <a:cubicBezTo>
                    <a:pt x="1125" y="4469"/>
                    <a:pt x="2250" y="6627"/>
                    <a:pt x="3435" y="8815"/>
                  </a:cubicBezTo>
                  <a:cubicBezTo>
                    <a:pt x="4712" y="8298"/>
                    <a:pt x="6049" y="7994"/>
                    <a:pt x="7296" y="7447"/>
                  </a:cubicBezTo>
                  <a:cubicBezTo>
                    <a:pt x="6475" y="5016"/>
                    <a:pt x="5624" y="2493"/>
                    <a:pt x="4803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6471500" y="2807025"/>
              <a:ext cx="169500" cy="234375"/>
            </a:xfrm>
            <a:custGeom>
              <a:rect b="b" l="l" r="r" t="t"/>
              <a:pathLst>
                <a:path extrusionOk="0" h="9375" w="6780">
                  <a:moveTo>
                    <a:pt x="1647" y="0"/>
                  </a:moveTo>
                  <a:cubicBezTo>
                    <a:pt x="1390" y="0"/>
                    <a:pt x="1124" y="50"/>
                    <a:pt x="852" y="164"/>
                  </a:cubicBezTo>
                  <a:cubicBezTo>
                    <a:pt x="852" y="164"/>
                    <a:pt x="366" y="1046"/>
                    <a:pt x="183" y="2414"/>
                  </a:cubicBezTo>
                  <a:cubicBezTo>
                    <a:pt x="1" y="3781"/>
                    <a:pt x="1095" y="5362"/>
                    <a:pt x="1156" y="6395"/>
                  </a:cubicBezTo>
                  <a:cubicBezTo>
                    <a:pt x="1247" y="7429"/>
                    <a:pt x="1247" y="8310"/>
                    <a:pt x="1551" y="8371"/>
                  </a:cubicBezTo>
                  <a:cubicBezTo>
                    <a:pt x="1573" y="8378"/>
                    <a:pt x="1594" y="8381"/>
                    <a:pt x="1614" y="8381"/>
                  </a:cubicBezTo>
                  <a:cubicBezTo>
                    <a:pt x="1864" y="8381"/>
                    <a:pt x="1920" y="7830"/>
                    <a:pt x="1977" y="6365"/>
                  </a:cubicBezTo>
                  <a:cubicBezTo>
                    <a:pt x="1977" y="6365"/>
                    <a:pt x="2062" y="6009"/>
                    <a:pt x="2185" y="6009"/>
                  </a:cubicBezTo>
                  <a:cubicBezTo>
                    <a:pt x="2241" y="6009"/>
                    <a:pt x="2305" y="6084"/>
                    <a:pt x="2372" y="6304"/>
                  </a:cubicBezTo>
                  <a:cubicBezTo>
                    <a:pt x="2615" y="7064"/>
                    <a:pt x="2645" y="8949"/>
                    <a:pt x="3132" y="9009"/>
                  </a:cubicBezTo>
                  <a:cubicBezTo>
                    <a:pt x="3139" y="9011"/>
                    <a:pt x="3145" y="9012"/>
                    <a:pt x="3152" y="9012"/>
                  </a:cubicBezTo>
                  <a:cubicBezTo>
                    <a:pt x="3547" y="9012"/>
                    <a:pt x="3255" y="6363"/>
                    <a:pt x="3375" y="6213"/>
                  </a:cubicBezTo>
                  <a:cubicBezTo>
                    <a:pt x="3378" y="6210"/>
                    <a:pt x="3381" y="6208"/>
                    <a:pt x="3384" y="6208"/>
                  </a:cubicBezTo>
                  <a:cubicBezTo>
                    <a:pt x="3533" y="6208"/>
                    <a:pt x="4334" y="9374"/>
                    <a:pt x="5047" y="9374"/>
                  </a:cubicBezTo>
                  <a:cubicBezTo>
                    <a:pt x="5776" y="9374"/>
                    <a:pt x="3892" y="6061"/>
                    <a:pt x="4196" y="5788"/>
                  </a:cubicBezTo>
                  <a:cubicBezTo>
                    <a:pt x="4213" y="5770"/>
                    <a:pt x="4232" y="5762"/>
                    <a:pt x="4254" y="5762"/>
                  </a:cubicBezTo>
                  <a:cubicBezTo>
                    <a:pt x="4608" y="5762"/>
                    <a:pt x="5537" y="7919"/>
                    <a:pt x="5902" y="7919"/>
                  </a:cubicBezTo>
                  <a:cubicBezTo>
                    <a:pt x="5911" y="7919"/>
                    <a:pt x="5920" y="7918"/>
                    <a:pt x="5928" y="7915"/>
                  </a:cubicBezTo>
                  <a:cubicBezTo>
                    <a:pt x="6718" y="7642"/>
                    <a:pt x="4287" y="4085"/>
                    <a:pt x="4621" y="3933"/>
                  </a:cubicBezTo>
                  <a:cubicBezTo>
                    <a:pt x="4643" y="3923"/>
                    <a:pt x="4669" y="3919"/>
                    <a:pt x="4698" y="3919"/>
                  </a:cubicBezTo>
                  <a:cubicBezTo>
                    <a:pt x="5047" y="3919"/>
                    <a:pt x="5874" y="4586"/>
                    <a:pt x="6292" y="4586"/>
                  </a:cubicBezTo>
                  <a:cubicBezTo>
                    <a:pt x="6369" y="4586"/>
                    <a:pt x="6431" y="4564"/>
                    <a:pt x="6475" y="4511"/>
                  </a:cubicBezTo>
                  <a:cubicBezTo>
                    <a:pt x="6779" y="4116"/>
                    <a:pt x="5320" y="3204"/>
                    <a:pt x="5107" y="2930"/>
                  </a:cubicBezTo>
                  <a:cubicBezTo>
                    <a:pt x="4947" y="2663"/>
                    <a:pt x="3518" y="0"/>
                    <a:pt x="1647" y="0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6126525" y="1588450"/>
              <a:ext cx="433150" cy="1281975"/>
            </a:xfrm>
            <a:custGeom>
              <a:rect b="b" l="l" r="r" t="t"/>
              <a:pathLst>
                <a:path extrusionOk="0" h="51279" w="17326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216" y="23254"/>
                    <a:pt x="2189" y="26202"/>
                  </a:cubicBezTo>
                  <a:cubicBezTo>
                    <a:pt x="3131" y="29120"/>
                    <a:pt x="12007" y="51278"/>
                    <a:pt x="12007" y="51278"/>
                  </a:cubicBezTo>
                  <a:lnTo>
                    <a:pt x="17326" y="47388"/>
                  </a:lnTo>
                  <a:lnTo>
                    <a:pt x="10274" y="20214"/>
                  </a:lnTo>
                  <a:cubicBezTo>
                    <a:pt x="10274" y="20214"/>
                    <a:pt x="9119" y="4955"/>
                    <a:pt x="6748" y="2736"/>
                  </a:cubicBezTo>
                  <a:cubicBezTo>
                    <a:pt x="4408" y="54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5963150" y="1388600"/>
              <a:ext cx="199100" cy="584400"/>
            </a:xfrm>
            <a:custGeom>
              <a:rect b="b" l="l" r="r" t="t"/>
              <a:pathLst>
                <a:path extrusionOk="0" h="23376" w="7964">
                  <a:moveTo>
                    <a:pt x="183" y="1"/>
                  </a:moveTo>
                  <a:lnTo>
                    <a:pt x="183" y="8664"/>
                  </a:lnTo>
                  <a:lnTo>
                    <a:pt x="0" y="8664"/>
                  </a:lnTo>
                  <a:cubicBezTo>
                    <a:pt x="608" y="10214"/>
                    <a:pt x="487" y="12554"/>
                    <a:pt x="547" y="13831"/>
                  </a:cubicBezTo>
                  <a:cubicBezTo>
                    <a:pt x="669" y="16931"/>
                    <a:pt x="1155" y="20244"/>
                    <a:pt x="2006" y="23375"/>
                  </a:cubicBezTo>
                  <a:cubicBezTo>
                    <a:pt x="2645" y="21551"/>
                    <a:pt x="3405" y="19819"/>
                    <a:pt x="4134" y="18238"/>
                  </a:cubicBezTo>
                  <a:cubicBezTo>
                    <a:pt x="4620" y="17083"/>
                    <a:pt x="5198" y="15959"/>
                    <a:pt x="5715" y="14804"/>
                  </a:cubicBezTo>
                  <a:cubicBezTo>
                    <a:pt x="6110" y="13831"/>
                    <a:pt x="6475" y="12858"/>
                    <a:pt x="6900" y="11916"/>
                  </a:cubicBezTo>
                  <a:cubicBezTo>
                    <a:pt x="7295" y="11004"/>
                    <a:pt x="7630" y="10062"/>
                    <a:pt x="7964" y="9120"/>
                  </a:cubicBezTo>
                  <a:cubicBezTo>
                    <a:pt x="7508" y="9028"/>
                    <a:pt x="7022" y="8968"/>
                    <a:pt x="6475" y="8876"/>
                  </a:cubicBezTo>
                  <a:lnTo>
                    <a:pt x="6475" y="1"/>
                  </a:ln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5968475" y="1409875"/>
              <a:ext cx="158075" cy="157325"/>
            </a:xfrm>
            <a:custGeom>
              <a:rect b="b" l="l" r="r" t="t"/>
              <a:pathLst>
                <a:path extrusionOk="0" h="6293" w="6323">
                  <a:moveTo>
                    <a:pt x="6322" y="1"/>
                  </a:moveTo>
                  <a:cubicBezTo>
                    <a:pt x="5806" y="1308"/>
                    <a:pt x="5167" y="2493"/>
                    <a:pt x="4407" y="3253"/>
                  </a:cubicBezTo>
                  <a:cubicBezTo>
                    <a:pt x="3587" y="4074"/>
                    <a:pt x="2705" y="4560"/>
                    <a:pt x="1976" y="4803"/>
                  </a:cubicBezTo>
                  <a:cubicBezTo>
                    <a:pt x="1309" y="5050"/>
                    <a:pt x="703" y="5117"/>
                    <a:pt x="271" y="5117"/>
                  </a:cubicBezTo>
                  <a:cubicBezTo>
                    <a:pt x="171" y="5117"/>
                    <a:pt x="80" y="5113"/>
                    <a:pt x="0" y="5107"/>
                  </a:cubicBezTo>
                  <a:lnTo>
                    <a:pt x="0" y="6293"/>
                  </a:lnTo>
                  <a:cubicBezTo>
                    <a:pt x="456" y="6293"/>
                    <a:pt x="1094" y="6232"/>
                    <a:pt x="1854" y="5989"/>
                  </a:cubicBezTo>
                  <a:cubicBezTo>
                    <a:pt x="2614" y="5715"/>
                    <a:pt x="3465" y="5259"/>
                    <a:pt x="4286" y="4408"/>
                  </a:cubicBezTo>
                  <a:cubicBezTo>
                    <a:pt x="5137" y="3588"/>
                    <a:pt x="5775" y="2281"/>
                    <a:pt x="6322" y="852"/>
                  </a:cubicBezTo>
                  <a:lnTo>
                    <a:pt x="6322" y="1"/>
                  </a:ln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731375" y="1593775"/>
              <a:ext cx="544875" cy="754600"/>
            </a:xfrm>
            <a:custGeom>
              <a:rect b="b" l="l" r="r" t="t"/>
              <a:pathLst>
                <a:path extrusionOk="0" h="30184" w="21795">
                  <a:moveTo>
                    <a:pt x="9271" y="1"/>
                  </a:moveTo>
                  <a:lnTo>
                    <a:pt x="2615" y="1520"/>
                  </a:lnTo>
                  <a:cubicBezTo>
                    <a:pt x="2615" y="1520"/>
                    <a:pt x="1" y="9970"/>
                    <a:pt x="760" y="12128"/>
                  </a:cubicBezTo>
                  <a:cubicBezTo>
                    <a:pt x="1520" y="14317"/>
                    <a:pt x="4104" y="23223"/>
                    <a:pt x="4104" y="23223"/>
                  </a:cubicBezTo>
                  <a:lnTo>
                    <a:pt x="426" y="30183"/>
                  </a:lnTo>
                  <a:lnTo>
                    <a:pt x="19332" y="30183"/>
                  </a:lnTo>
                  <a:lnTo>
                    <a:pt x="18177" y="22797"/>
                  </a:lnTo>
                  <a:cubicBezTo>
                    <a:pt x="18177" y="22797"/>
                    <a:pt x="21794" y="10548"/>
                    <a:pt x="21703" y="7843"/>
                  </a:cubicBezTo>
                  <a:cubicBezTo>
                    <a:pt x="21581" y="5107"/>
                    <a:pt x="19515" y="1308"/>
                    <a:pt x="19515" y="1308"/>
                  </a:cubicBezTo>
                  <a:lnTo>
                    <a:pt x="15806" y="487"/>
                  </a:lnTo>
                  <a:lnTo>
                    <a:pt x="12645" y="6900"/>
                  </a:lnTo>
                  <a:lnTo>
                    <a:pt x="9271" y="1"/>
                  </a:ln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5587000" y="1588450"/>
              <a:ext cx="774350" cy="1343950"/>
            </a:xfrm>
            <a:custGeom>
              <a:rect b="b" l="l" r="r" t="t"/>
              <a:pathLst>
                <a:path extrusionOk="0" h="53758" w="30974">
                  <a:moveTo>
                    <a:pt x="15259" y="1"/>
                  </a:moveTo>
                  <a:lnTo>
                    <a:pt x="8846" y="1338"/>
                  </a:lnTo>
                  <a:cubicBezTo>
                    <a:pt x="7994" y="1521"/>
                    <a:pt x="7417" y="2220"/>
                    <a:pt x="7356" y="3101"/>
                  </a:cubicBezTo>
                  <a:lnTo>
                    <a:pt x="6079" y="27023"/>
                  </a:lnTo>
                  <a:cubicBezTo>
                    <a:pt x="2949" y="34166"/>
                    <a:pt x="0" y="53163"/>
                    <a:pt x="0" y="53163"/>
                  </a:cubicBezTo>
                  <a:cubicBezTo>
                    <a:pt x="2432" y="53609"/>
                    <a:pt x="4529" y="53757"/>
                    <a:pt x="6245" y="53757"/>
                  </a:cubicBezTo>
                  <a:cubicBezTo>
                    <a:pt x="9676" y="53757"/>
                    <a:pt x="11581" y="53163"/>
                    <a:pt x="11581" y="53163"/>
                  </a:cubicBezTo>
                  <a:cubicBezTo>
                    <a:pt x="12645" y="52433"/>
                    <a:pt x="16171" y="47357"/>
                    <a:pt x="17144" y="45989"/>
                  </a:cubicBezTo>
                  <a:lnTo>
                    <a:pt x="29332" y="53467"/>
                  </a:lnTo>
                  <a:lnTo>
                    <a:pt x="30974" y="53467"/>
                  </a:lnTo>
                  <a:lnTo>
                    <a:pt x="24651" y="23618"/>
                  </a:lnTo>
                  <a:cubicBezTo>
                    <a:pt x="24651" y="23618"/>
                    <a:pt x="28724" y="8785"/>
                    <a:pt x="28177" y="7661"/>
                  </a:cubicBezTo>
                  <a:cubicBezTo>
                    <a:pt x="27843" y="6840"/>
                    <a:pt x="26840" y="4165"/>
                    <a:pt x="26293" y="2524"/>
                  </a:cubicBezTo>
                  <a:cubicBezTo>
                    <a:pt x="26019" y="1733"/>
                    <a:pt x="25381" y="1126"/>
                    <a:pt x="24530" y="882"/>
                  </a:cubicBezTo>
                  <a:lnTo>
                    <a:pt x="21521" y="62"/>
                  </a:lnTo>
                  <a:lnTo>
                    <a:pt x="18299" y="15138"/>
                  </a:lnTo>
                  <a:lnTo>
                    <a:pt x="152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6020900" y="1960800"/>
              <a:ext cx="23575" cy="762950"/>
            </a:xfrm>
            <a:custGeom>
              <a:rect b="b" l="l" r="r" t="t"/>
              <a:pathLst>
                <a:path extrusionOk="0" h="30518" w="943">
                  <a:moveTo>
                    <a:pt x="943" y="1"/>
                  </a:moveTo>
                  <a:lnTo>
                    <a:pt x="943" y="1"/>
                  </a:lnTo>
                  <a:cubicBezTo>
                    <a:pt x="791" y="2554"/>
                    <a:pt x="699" y="5107"/>
                    <a:pt x="578" y="7660"/>
                  </a:cubicBezTo>
                  <a:cubicBezTo>
                    <a:pt x="487" y="10183"/>
                    <a:pt x="426" y="12736"/>
                    <a:pt x="304" y="15290"/>
                  </a:cubicBezTo>
                  <a:lnTo>
                    <a:pt x="122" y="22919"/>
                  </a:lnTo>
                  <a:lnTo>
                    <a:pt x="31" y="26718"/>
                  </a:lnTo>
                  <a:cubicBezTo>
                    <a:pt x="0" y="27965"/>
                    <a:pt x="0" y="29272"/>
                    <a:pt x="0" y="30518"/>
                  </a:cubicBezTo>
                  <a:cubicBezTo>
                    <a:pt x="122" y="29272"/>
                    <a:pt x="152" y="27965"/>
                    <a:pt x="213" y="26718"/>
                  </a:cubicBezTo>
                  <a:lnTo>
                    <a:pt x="426" y="22919"/>
                  </a:lnTo>
                  <a:lnTo>
                    <a:pt x="669" y="15290"/>
                  </a:lnTo>
                  <a:cubicBezTo>
                    <a:pt x="760" y="12736"/>
                    <a:pt x="821" y="10183"/>
                    <a:pt x="882" y="7660"/>
                  </a:cubicBezTo>
                  <a:cubicBezTo>
                    <a:pt x="912" y="5107"/>
                    <a:pt x="943" y="2554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5842325" y="1593775"/>
              <a:ext cx="188475" cy="487125"/>
            </a:xfrm>
            <a:custGeom>
              <a:rect b="b" l="l" r="r" t="t"/>
              <a:pathLst>
                <a:path extrusionOk="0" h="19485" w="7539">
                  <a:moveTo>
                    <a:pt x="4408" y="1"/>
                  </a:moveTo>
                  <a:lnTo>
                    <a:pt x="4408" y="1"/>
                  </a:lnTo>
                  <a:cubicBezTo>
                    <a:pt x="3678" y="852"/>
                    <a:pt x="3040" y="1764"/>
                    <a:pt x="2462" y="2645"/>
                  </a:cubicBezTo>
                  <a:cubicBezTo>
                    <a:pt x="1824" y="3557"/>
                    <a:pt x="1216" y="4499"/>
                    <a:pt x="699" y="5502"/>
                  </a:cubicBezTo>
                  <a:cubicBezTo>
                    <a:pt x="426" y="5989"/>
                    <a:pt x="152" y="6475"/>
                    <a:pt x="31" y="7083"/>
                  </a:cubicBezTo>
                  <a:cubicBezTo>
                    <a:pt x="31" y="7235"/>
                    <a:pt x="0" y="7387"/>
                    <a:pt x="31" y="7569"/>
                  </a:cubicBezTo>
                  <a:cubicBezTo>
                    <a:pt x="31" y="7660"/>
                    <a:pt x="31" y="7691"/>
                    <a:pt x="92" y="7721"/>
                  </a:cubicBezTo>
                  <a:cubicBezTo>
                    <a:pt x="92" y="7782"/>
                    <a:pt x="122" y="7812"/>
                    <a:pt x="152" y="7843"/>
                  </a:cubicBezTo>
                  <a:cubicBezTo>
                    <a:pt x="183" y="7934"/>
                    <a:pt x="335" y="7995"/>
                    <a:pt x="395" y="7995"/>
                  </a:cubicBezTo>
                  <a:cubicBezTo>
                    <a:pt x="639" y="8116"/>
                    <a:pt x="912" y="8238"/>
                    <a:pt x="1186" y="8299"/>
                  </a:cubicBezTo>
                  <a:cubicBezTo>
                    <a:pt x="2151" y="8630"/>
                    <a:pt x="3117" y="8886"/>
                    <a:pt x="4105" y="9180"/>
                  </a:cubicBezTo>
                  <a:lnTo>
                    <a:pt x="4105" y="9180"/>
                  </a:lnTo>
                  <a:cubicBezTo>
                    <a:pt x="3377" y="9916"/>
                    <a:pt x="2706" y="10647"/>
                    <a:pt x="2158" y="11551"/>
                  </a:cubicBezTo>
                  <a:cubicBezTo>
                    <a:pt x="2006" y="11794"/>
                    <a:pt x="1854" y="12037"/>
                    <a:pt x="1794" y="12341"/>
                  </a:cubicBezTo>
                  <a:cubicBezTo>
                    <a:pt x="1702" y="12584"/>
                    <a:pt x="1642" y="12980"/>
                    <a:pt x="1854" y="13284"/>
                  </a:cubicBezTo>
                  <a:cubicBezTo>
                    <a:pt x="2250" y="13739"/>
                    <a:pt x="2584" y="14165"/>
                    <a:pt x="2979" y="14591"/>
                  </a:cubicBezTo>
                  <a:cubicBezTo>
                    <a:pt x="4438" y="16262"/>
                    <a:pt x="5958" y="17873"/>
                    <a:pt x="7538" y="19484"/>
                  </a:cubicBezTo>
                  <a:lnTo>
                    <a:pt x="3192" y="14378"/>
                  </a:lnTo>
                  <a:cubicBezTo>
                    <a:pt x="2858" y="13983"/>
                    <a:pt x="2523" y="13496"/>
                    <a:pt x="2158" y="13101"/>
                  </a:cubicBezTo>
                  <a:cubicBezTo>
                    <a:pt x="2006" y="12949"/>
                    <a:pt x="2067" y="12676"/>
                    <a:pt x="2128" y="12463"/>
                  </a:cubicBezTo>
                  <a:cubicBezTo>
                    <a:pt x="2189" y="12189"/>
                    <a:pt x="2310" y="11946"/>
                    <a:pt x="2462" y="11733"/>
                  </a:cubicBezTo>
                  <a:cubicBezTo>
                    <a:pt x="3040" y="10821"/>
                    <a:pt x="3800" y="9970"/>
                    <a:pt x="4590" y="9211"/>
                  </a:cubicBezTo>
                  <a:cubicBezTo>
                    <a:pt x="4590" y="9211"/>
                    <a:pt x="4651" y="9180"/>
                    <a:pt x="4651" y="9150"/>
                  </a:cubicBezTo>
                  <a:cubicBezTo>
                    <a:pt x="4651" y="9028"/>
                    <a:pt x="4590" y="8967"/>
                    <a:pt x="4499" y="8907"/>
                  </a:cubicBezTo>
                  <a:cubicBezTo>
                    <a:pt x="3374" y="8663"/>
                    <a:pt x="2310" y="8359"/>
                    <a:pt x="1247" y="7995"/>
                  </a:cubicBezTo>
                  <a:cubicBezTo>
                    <a:pt x="1003" y="7934"/>
                    <a:pt x="730" y="7843"/>
                    <a:pt x="456" y="7752"/>
                  </a:cubicBezTo>
                  <a:cubicBezTo>
                    <a:pt x="335" y="7660"/>
                    <a:pt x="335" y="7660"/>
                    <a:pt x="304" y="7539"/>
                  </a:cubicBezTo>
                  <a:cubicBezTo>
                    <a:pt x="274" y="7478"/>
                    <a:pt x="304" y="7326"/>
                    <a:pt x="304" y="7204"/>
                  </a:cubicBezTo>
                  <a:cubicBezTo>
                    <a:pt x="395" y="6718"/>
                    <a:pt x="639" y="6171"/>
                    <a:pt x="882" y="5685"/>
                  </a:cubicBezTo>
                  <a:cubicBezTo>
                    <a:pt x="1368" y="4712"/>
                    <a:pt x="1946" y="3739"/>
                    <a:pt x="2554" y="2797"/>
                  </a:cubicBezTo>
                  <a:cubicBezTo>
                    <a:pt x="3161" y="1855"/>
                    <a:pt x="3769" y="913"/>
                    <a:pt x="44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5707050" y="2477525"/>
              <a:ext cx="248525" cy="54750"/>
            </a:xfrm>
            <a:custGeom>
              <a:rect b="b" l="l" r="r" t="t"/>
              <a:pathLst>
                <a:path extrusionOk="0" h="2190" w="9941">
                  <a:moveTo>
                    <a:pt x="7265" y="1"/>
                  </a:moveTo>
                  <a:cubicBezTo>
                    <a:pt x="6475" y="1"/>
                    <a:pt x="5624" y="62"/>
                    <a:pt x="4834" y="62"/>
                  </a:cubicBezTo>
                  <a:lnTo>
                    <a:pt x="2402" y="92"/>
                  </a:lnTo>
                  <a:lnTo>
                    <a:pt x="1" y="153"/>
                  </a:lnTo>
                  <a:lnTo>
                    <a:pt x="1" y="153"/>
                  </a:lnTo>
                  <a:lnTo>
                    <a:pt x="1" y="153"/>
                  </a:lnTo>
                  <a:lnTo>
                    <a:pt x="2463" y="244"/>
                  </a:lnTo>
                  <a:lnTo>
                    <a:pt x="4895" y="274"/>
                  </a:lnTo>
                  <a:cubicBezTo>
                    <a:pt x="5685" y="274"/>
                    <a:pt x="6475" y="305"/>
                    <a:pt x="7265" y="305"/>
                  </a:cubicBezTo>
                  <a:lnTo>
                    <a:pt x="9484" y="305"/>
                  </a:lnTo>
                  <a:lnTo>
                    <a:pt x="9484" y="1734"/>
                  </a:lnTo>
                  <a:lnTo>
                    <a:pt x="9484" y="1734"/>
                  </a:lnTo>
                  <a:lnTo>
                    <a:pt x="4834" y="1764"/>
                  </a:lnTo>
                  <a:cubicBezTo>
                    <a:pt x="3282" y="1794"/>
                    <a:pt x="1672" y="1823"/>
                    <a:pt x="89" y="1882"/>
                  </a:cubicBezTo>
                  <a:lnTo>
                    <a:pt x="89" y="1882"/>
                  </a:lnTo>
                  <a:lnTo>
                    <a:pt x="1" y="153"/>
                  </a:lnTo>
                  <a:lnTo>
                    <a:pt x="1" y="1946"/>
                  </a:lnTo>
                  <a:cubicBezTo>
                    <a:pt x="1" y="1976"/>
                    <a:pt x="62" y="2037"/>
                    <a:pt x="92" y="2037"/>
                  </a:cubicBezTo>
                  <a:cubicBezTo>
                    <a:pt x="1673" y="2098"/>
                    <a:pt x="3314" y="2098"/>
                    <a:pt x="4925" y="2128"/>
                  </a:cubicBezTo>
                  <a:lnTo>
                    <a:pt x="9728" y="2189"/>
                  </a:lnTo>
                  <a:cubicBezTo>
                    <a:pt x="9849" y="2189"/>
                    <a:pt x="9940" y="2098"/>
                    <a:pt x="9940" y="1976"/>
                  </a:cubicBezTo>
                  <a:lnTo>
                    <a:pt x="9940" y="213"/>
                  </a:lnTo>
                  <a:cubicBezTo>
                    <a:pt x="9940" y="92"/>
                    <a:pt x="9849" y="1"/>
                    <a:pt x="97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6064975" y="1593775"/>
              <a:ext cx="187700" cy="487875"/>
            </a:xfrm>
            <a:custGeom>
              <a:rect b="b" l="l" r="r" t="t"/>
              <a:pathLst>
                <a:path extrusionOk="0" h="19515" w="7508">
                  <a:moveTo>
                    <a:pt x="3040" y="1"/>
                  </a:moveTo>
                  <a:lnTo>
                    <a:pt x="3040" y="1"/>
                  </a:lnTo>
                  <a:cubicBezTo>
                    <a:pt x="3678" y="913"/>
                    <a:pt x="4316" y="1824"/>
                    <a:pt x="4924" y="2827"/>
                  </a:cubicBezTo>
                  <a:cubicBezTo>
                    <a:pt x="5502" y="3800"/>
                    <a:pt x="6110" y="4742"/>
                    <a:pt x="6596" y="5715"/>
                  </a:cubicBezTo>
                  <a:cubicBezTo>
                    <a:pt x="6839" y="6232"/>
                    <a:pt x="7052" y="6748"/>
                    <a:pt x="7174" y="7235"/>
                  </a:cubicBezTo>
                  <a:cubicBezTo>
                    <a:pt x="7174" y="7356"/>
                    <a:pt x="7204" y="7508"/>
                    <a:pt x="7174" y="7600"/>
                  </a:cubicBezTo>
                  <a:cubicBezTo>
                    <a:pt x="7174" y="7691"/>
                    <a:pt x="7143" y="7752"/>
                    <a:pt x="7022" y="7782"/>
                  </a:cubicBezTo>
                  <a:cubicBezTo>
                    <a:pt x="6748" y="7843"/>
                    <a:pt x="6475" y="7964"/>
                    <a:pt x="6231" y="8055"/>
                  </a:cubicBezTo>
                  <a:cubicBezTo>
                    <a:pt x="5168" y="8390"/>
                    <a:pt x="4104" y="8694"/>
                    <a:pt x="2979" y="8967"/>
                  </a:cubicBezTo>
                  <a:cubicBezTo>
                    <a:pt x="2979" y="8967"/>
                    <a:pt x="2949" y="8967"/>
                    <a:pt x="2918" y="8998"/>
                  </a:cubicBezTo>
                  <a:cubicBezTo>
                    <a:pt x="2827" y="9059"/>
                    <a:pt x="2827" y="9180"/>
                    <a:pt x="2918" y="9271"/>
                  </a:cubicBezTo>
                  <a:cubicBezTo>
                    <a:pt x="3678" y="10031"/>
                    <a:pt x="4468" y="10852"/>
                    <a:pt x="5046" y="11764"/>
                  </a:cubicBezTo>
                  <a:cubicBezTo>
                    <a:pt x="5198" y="12007"/>
                    <a:pt x="5320" y="12250"/>
                    <a:pt x="5380" y="12493"/>
                  </a:cubicBezTo>
                  <a:cubicBezTo>
                    <a:pt x="5441" y="12706"/>
                    <a:pt x="5441" y="12980"/>
                    <a:pt x="5350" y="13132"/>
                  </a:cubicBezTo>
                  <a:cubicBezTo>
                    <a:pt x="5046" y="13557"/>
                    <a:pt x="4651" y="14013"/>
                    <a:pt x="4316" y="14439"/>
                  </a:cubicBezTo>
                  <a:lnTo>
                    <a:pt x="0" y="19515"/>
                  </a:lnTo>
                  <a:cubicBezTo>
                    <a:pt x="1550" y="17934"/>
                    <a:pt x="3070" y="16293"/>
                    <a:pt x="4560" y="14621"/>
                  </a:cubicBezTo>
                  <a:cubicBezTo>
                    <a:pt x="4924" y="14195"/>
                    <a:pt x="5320" y="13770"/>
                    <a:pt x="5654" y="13314"/>
                  </a:cubicBezTo>
                  <a:cubicBezTo>
                    <a:pt x="5867" y="13010"/>
                    <a:pt x="5806" y="12645"/>
                    <a:pt x="5715" y="12372"/>
                  </a:cubicBezTo>
                  <a:cubicBezTo>
                    <a:pt x="5623" y="12068"/>
                    <a:pt x="5502" y="11794"/>
                    <a:pt x="5350" y="11581"/>
                  </a:cubicBezTo>
                  <a:cubicBezTo>
                    <a:pt x="4798" y="10727"/>
                    <a:pt x="4122" y="9947"/>
                    <a:pt x="3389" y="9220"/>
                  </a:cubicBezTo>
                  <a:lnTo>
                    <a:pt x="3389" y="9220"/>
                  </a:lnTo>
                  <a:cubicBezTo>
                    <a:pt x="4361" y="8943"/>
                    <a:pt x="5354" y="8664"/>
                    <a:pt x="6323" y="8359"/>
                  </a:cubicBezTo>
                  <a:cubicBezTo>
                    <a:pt x="6596" y="8238"/>
                    <a:pt x="6870" y="8147"/>
                    <a:pt x="7113" y="8055"/>
                  </a:cubicBezTo>
                  <a:cubicBezTo>
                    <a:pt x="7174" y="8055"/>
                    <a:pt x="7265" y="7964"/>
                    <a:pt x="7356" y="7904"/>
                  </a:cubicBezTo>
                  <a:cubicBezTo>
                    <a:pt x="7386" y="7843"/>
                    <a:pt x="7386" y="7812"/>
                    <a:pt x="7447" y="7782"/>
                  </a:cubicBezTo>
                  <a:cubicBezTo>
                    <a:pt x="7447" y="7691"/>
                    <a:pt x="7478" y="7660"/>
                    <a:pt x="7478" y="7630"/>
                  </a:cubicBezTo>
                  <a:cubicBezTo>
                    <a:pt x="7508" y="7448"/>
                    <a:pt x="7508" y="7296"/>
                    <a:pt x="7478" y="7144"/>
                  </a:cubicBezTo>
                  <a:cubicBezTo>
                    <a:pt x="7356" y="6566"/>
                    <a:pt x="7082" y="6019"/>
                    <a:pt x="6839" y="5533"/>
                  </a:cubicBezTo>
                  <a:cubicBezTo>
                    <a:pt x="6292" y="4530"/>
                    <a:pt x="5684" y="3587"/>
                    <a:pt x="5046" y="2675"/>
                  </a:cubicBezTo>
                  <a:cubicBezTo>
                    <a:pt x="4408" y="1764"/>
                    <a:pt x="3739" y="852"/>
                    <a:pt x="304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077125" y="2476000"/>
              <a:ext cx="196850" cy="54000"/>
            </a:xfrm>
            <a:custGeom>
              <a:rect b="b" l="l" r="r" t="t"/>
              <a:pathLst>
                <a:path extrusionOk="0" h="2160" w="7874">
                  <a:moveTo>
                    <a:pt x="183" y="1"/>
                  </a:moveTo>
                  <a:cubicBezTo>
                    <a:pt x="61" y="1"/>
                    <a:pt x="1" y="62"/>
                    <a:pt x="1" y="183"/>
                  </a:cubicBezTo>
                  <a:lnTo>
                    <a:pt x="1" y="1977"/>
                  </a:lnTo>
                  <a:cubicBezTo>
                    <a:pt x="1" y="2098"/>
                    <a:pt x="61" y="2159"/>
                    <a:pt x="183" y="2159"/>
                  </a:cubicBezTo>
                  <a:cubicBezTo>
                    <a:pt x="1460" y="2159"/>
                    <a:pt x="2736" y="2159"/>
                    <a:pt x="4013" y="2129"/>
                  </a:cubicBezTo>
                  <a:cubicBezTo>
                    <a:pt x="5320" y="2098"/>
                    <a:pt x="6566" y="2037"/>
                    <a:pt x="7873" y="1977"/>
                  </a:cubicBezTo>
                  <a:cubicBezTo>
                    <a:pt x="6566" y="1885"/>
                    <a:pt x="5320" y="1855"/>
                    <a:pt x="4013" y="1825"/>
                  </a:cubicBezTo>
                  <a:cubicBezTo>
                    <a:pt x="2797" y="1796"/>
                    <a:pt x="1581" y="1794"/>
                    <a:pt x="365" y="1794"/>
                  </a:cubicBezTo>
                  <a:lnTo>
                    <a:pt x="365" y="1794"/>
                  </a:lnTo>
                  <a:lnTo>
                    <a:pt x="365" y="366"/>
                  </a:lnTo>
                  <a:lnTo>
                    <a:pt x="365" y="366"/>
                  </a:lnTo>
                  <a:cubicBezTo>
                    <a:pt x="1520" y="366"/>
                    <a:pt x="2675" y="364"/>
                    <a:pt x="3830" y="335"/>
                  </a:cubicBezTo>
                  <a:cubicBezTo>
                    <a:pt x="5046" y="335"/>
                    <a:pt x="6262" y="305"/>
                    <a:pt x="7478" y="214"/>
                  </a:cubicBezTo>
                  <a:cubicBezTo>
                    <a:pt x="6262" y="153"/>
                    <a:pt x="5046" y="123"/>
                    <a:pt x="3830" y="31"/>
                  </a:cubicBezTo>
                  <a:cubicBezTo>
                    <a:pt x="2615" y="31"/>
                    <a:pt x="1399" y="1"/>
                    <a:pt x="1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6224550" y="1901525"/>
              <a:ext cx="36500" cy="534225"/>
            </a:xfrm>
            <a:custGeom>
              <a:rect b="b" l="l" r="r" t="t"/>
              <a:pathLst>
                <a:path extrusionOk="0" h="21369" w="1460">
                  <a:moveTo>
                    <a:pt x="821" y="1"/>
                  </a:moveTo>
                  <a:lnTo>
                    <a:pt x="821" y="1"/>
                  </a:lnTo>
                  <a:cubicBezTo>
                    <a:pt x="639" y="1126"/>
                    <a:pt x="517" y="2281"/>
                    <a:pt x="365" y="3405"/>
                  </a:cubicBezTo>
                  <a:cubicBezTo>
                    <a:pt x="244" y="4560"/>
                    <a:pt x="92" y="5685"/>
                    <a:pt x="0" y="6840"/>
                  </a:cubicBezTo>
                  <a:lnTo>
                    <a:pt x="0" y="6870"/>
                  </a:lnTo>
                  <a:lnTo>
                    <a:pt x="304" y="10518"/>
                  </a:lnTo>
                  <a:lnTo>
                    <a:pt x="639" y="14165"/>
                  </a:lnTo>
                  <a:cubicBezTo>
                    <a:pt x="730" y="15351"/>
                    <a:pt x="912" y="16566"/>
                    <a:pt x="1003" y="17782"/>
                  </a:cubicBezTo>
                  <a:cubicBezTo>
                    <a:pt x="1155" y="18937"/>
                    <a:pt x="1307" y="20153"/>
                    <a:pt x="1459" y="21369"/>
                  </a:cubicBezTo>
                  <a:lnTo>
                    <a:pt x="1247" y="17721"/>
                  </a:lnTo>
                  <a:cubicBezTo>
                    <a:pt x="1155" y="16506"/>
                    <a:pt x="1095" y="15290"/>
                    <a:pt x="973" y="14074"/>
                  </a:cubicBezTo>
                  <a:lnTo>
                    <a:pt x="669" y="10427"/>
                  </a:lnTo>
                  <a:lnTo>
                    <a:pt x="338" y="6812"/>
                  </a:lnTo>
                  <a:lnTo>
                    <a:pt x="338" y="6812"/>
                  </a:lnTo>
                  <a:cubicBezTo>
                    <a:pt x="457" y="5666"/>
                    <a:pt x="518" y="4551"/>
                    <a:pt x="608" y="3405"/>
                  </a:cubicBezTo>
                  <a:lnTo>
                    <a:pt x="82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384875" y="1593775"/>
              <a:ext cx="566125" cy="873900"/>
            </a:xfrm>
            <a:custGeom>
              <a:rect b="b" l="l" r="r" t="t"/>
              <a:pathLst>
                <a:path extrusionOk="0" h="34956" w="22645">
                  <a:moveTo>
                    <a:pt x="22645" y="1"/>
                  </a:moveTo>
                  <a:cubicBezTo>
                    <a:pt x="21399" y="1"/>
                    <a:pt x="18025" y="153"/>
                    <a:pt x="14529" y="1581"/>
                  </a:cubicBezTo>
                  <a:cubicBezTo>
                    <a:pt x="10183" y="3375"/>
                    <a:pt x="1368" y="15077"/>
                    <a:pt x="669" y="19059"/>
                  </a:cubicBezTo>
                  <a:cubicBezTo>
                    <a:pt x="0" y="23041"/>
                    <a:pt x="11307" y="34956"/>
                    <a:pt x="11307" y="34956"/>
                  </a:cubicBezTo>
                  <a:lnTo>
                    <a:pt x="17690" y="31217"/>
                  </a:lnTo>
                  <a:lnTo>
                    <a:pt x="9605" y="20852"/>
                  </a:lnTo>
                  <a:lnTo>
                    <a:pt x="17082" y="12098"/>
                  </a:lnTo>
                  <a:cubicBezTo>
                    <a:pt x="15472" y="10092"/>
                    <a:pt x="14772" y="7630"/>
                    <a:pt x="15897" y="5016"/>
                  </a:cubicBezTo>
                  <a:cubicBezTo>
                    <a:pt x="17052" y="2432"/>
                    <a:pt x="19788" y="213"/>
                    <a:pt x="22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5759500" y="1918250"/>
              <a:ext cx="52450" cy="42575"/>
            </a:xfrm>
            <a:custGeom>
              <a:rect b="b" l="l" r="r" t="t"/>
              <a:pathLst>
                <a:path extrusionOk="0" h="1703" w="2098">
                  <a:moveTo>
                    <a:pt x="2097" y="1"/>
                  </a:moveTo>
                  <a:lnTo>
                    <a:pt x="2097" y="1"/>
                  </a:lnTo>
                  <a:cubicBezTo>
                    <a:pt x="1642" y="183"/>
                    <a:pt x="1246" y="457"/>
                    <a:pt x="912" y="730"/>
                  </a:cubicBezTo>
                  <a:cubicBezTo>
                    <a:pt x="578" y="1004"/>
                    <a:pt x="274" y="1308"/>
                    <a:pt x="0" y="1703"/>
                  </a:cubicBezTo>
                  <a:cubicBezTo>
                    <a:pt x="456" y="1551"/>
                    <a:pt x="821" y="1308"/>
                    <a:pt x="1186" y="1004"/>
                  </a:cubicBezTo>
                  <a:cubicBezTo>
                    <a:pt x="1520" y="730"/>
                    <a:pt x="1824" y="426"/>
                    <a:pt x="20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5601425" y="2061100"/>
              <a:ext cx="30425" cy="63100"/>
            </a:xfrm>
            <a:custGeom>
              <a:rect b="b" l="l" r="r" t="t"/>
              <a:pathLst>
                <a:path extrusionOk="0" h="2524" w="1217">
                  <a:moveTo>
                    <a:pt x="822" y="1"/>
                  </a:moveTo>
                  <a:cubicBezTo>
                    <a:pt x="761" y="396"/>
                    <a:pt x="761" y="822"/>
                    <a:pt x="761" y="1217"/>
                  </a:cubicBezTo>
                  <a:cubicBezTo>
                    <a:pt x="761" y="1383"/>
                    <a:pt x="767" y="1563"/>
                    <a:pt x="777" y="1743"/>
                  </a:cubicBezTo>
                  <a:lnTo>
                    <a:pt x="777" y="1743"/>
                  </a:lnTo>
                  <a:cubicBezTo>
                    <a:pt x="545" y="1445"/>
                    <a:pt x="291" y="1176"/>
                    <a:pt x="1" y="943"/>
                  </a:cubicBezTo>
                  <a:lnTo>
                    <a:pt x="1" y="943"/>
                  </a:lnTo>
                  <a:cubicBezTo>
                    <a:pt x="214" y="1521"/>
                    <a:pt x="518" y="2007"/>
                    <a:pt x="852" y="2463"/>
                  </a:cubicBezTo>
                  <a:cubicBezTo>
                    <a:pt x="913" y="2493"/>
                    <a:pt x="943" y="2524"/>
                    <a:pt x="1004" y="2524"/>
                  </a:cubicBezTo>
                  <a:cubicBezTo>
                    <a:pt x="1126" y="2524"/>
                    <a:pt x="1217" y="2463"/>
                    <a:pt x="1217" y="2341"/>
                  </a:cubicBezTo>
                  <a:cubicBezTo>
                    <a:pt x="1217" y="1977"/>
                    <a:pt x="1126" y="1551"/>
                    <a:pt x="1095" y="1156"/>
                  </a:cubicBezTo>
                  <a:cubicBezTo>
                    <a:pt x="1004" y="791"/>
                    <a:pt x="943" y="366"/>
                    <a:pt x="8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5738975" y="2255650"/>
              <a:ext cx="99575" cy="123125"/>
            </a:xfrm>
            <a:custGeom>
              <a:rect b="b" l="l" r="r" t="t"/>
              <a:pathLst>
                <a:path extrusionOk="0" h="4925" w="3983">
                  <a:moveTo>
                    <a:pt x="0" y="0"/>
                  </a:moveTo>
                  <a:cubicBezTo>
                    <a:pt x="517" y="821"/>
                    <a:pt x="1125" y="1642"/>
                    <a:pt x="1855" y="2401"/>
                  </a:cubicBezTo>
                  <a:cubicBezTo>
                    <a:pt x="2159" y="2766"/>
                    <a:pt x="2493" y="3161"/>
                    <a:pt x="2827" y="3526"/>
                  </a:cubicBezTo>
                  <a:cubicBezTo>
                    <a:pt x="3140" y="3839"/>
                    <a:pt x="3479" y="4204"/>
                    <a:pt x="3795" y="4523"/>
                  </a:cubicBezTo>
                  <a:lnTo>
                    <a:pt x="3795" y="4523"/>
                  </a:lnTo>
                  <a:cubicBezTo>
                    <a:pt x="3635" y="4657"/>
                    <a:pt x="3478" y="4791"/>
                    <a:pt x="3344" y="4924"/>
                  </a:cubicBezTo>
                  <a:cubicBezTo>
                    <a:pt x="3526" y="4864"/>
                    <a:pt x="3770" y="4742"/>
                    <a:pt x="3952" y="4620"/>
                  </a:cubicBezTo>
                  <a:cubicBezTo>
                    <a:pt x="3952" y="4590"/>
                    <a:pt x="3982" y="4560"/>
                    <a:pt x="3952" y="4529"/>
                  </a:cubicBezTo>
                  <a:cubicBezTo>
                    <a:pt x="3648" y="4104"/>
                    <a:pt x="3344" y="3678"/>
                    <a:pt x="3040" y="3313"/>
                  </a:cubicBezTo>
                  <a:cubicBezTo>
                    <a:pt x="2736" y="2918"/>
                    <a:pt x="2432" y="2553"/>
                    <a:pt x="2098" y="2158"/>
                  </a:cubicBezTo>
                  <a:cubicBezTo>
                    <a:pt x="1429" y="1398"/>
                    <a:pt x="760" y="669"/>
                    <a:pt x="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5674375" y="2435725"/>
              <a:ext cx="50175" cy="28900"/>
            </a:xfrm>
            <a:custGeom>
              <a:rect b="b" l="l" r="r" t="t"/>
              <a:pathLst>
                <a:path extrusionOk="0" h="1156" w="2007">
                  <a:moveTo>
                    <a:pt x="2007" y="1"/>
                  </a:moveTo>
                  <a:cubicBezTo>
                    <a:pt x="1581" y="92"/>
                    <a:pt x="1247" y="244"/>
                    <a:pt x="913" y="426"/>
                  </a:cubicBezTo>
                  <a:cubicBezTo>
                    <a:pt x="548" y="609"/>
                    <a:pt x="274" y="852"/>
                    <a:pt x="1" y="1156"/>
                  </a:cubicBezTo>
                  <a:cubicBezTo>
                    <a:pt x="426" y="1126"/>
                    <a:pt x="761" y="913"/>
                    <a:pt x="1095" y="730"/>
                  </a:cubicBezTo>
                  <a:cubicBezTo>
                    <a:pt x="1429" y="548"/>
                    <a:pt x="1733" y="305"/>
                    <a:pt x="20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5716950" y="2377975"/>
              <a:ext cx="177825" cy="100350"/>
            </a:xfrm>
            <a:custGeom>
              <a:rect b="b" l="l" r="r" t="t"/>
              <a:pathLst>
                <a:path extrusionOk="0" h="4014" w="7113">
                  <a:moveTo>
                    <a:pt x="4073" y="1"/>
                  </a:moveTo>
                  <a:lnTo>
                    <a:pt x="0" y="2372"/>
                  </a:lnTo>
                  <a:cubicBezTo>
                    <a:pt x="517" y="2828"/>
                    <a:pt x="1094" y="3314"/>
                    <a:pt x="1641" y="3770"/>
                  </a:cubicBezTo>
                  <a:cubicBezTo>
                    <a:pt x="1672" y="3861"/>
                    <a:pt x="1672" y="3952"/>
                    <a:pt x="1702" y="4013"/>
                  </a:cubicBezTo>
                  <a:lnTo>
                    <a:pt x="1976" y="4013"/>
                  </a:lnTo>
                  <a:lnTo>
                    <a:pt x="4407" y="3983"/>
                  </a:lnTo>
                  <a:cubicBezTo>
                    <a:pt x="5198" y="3983"/>
                    <a:pt x="6049" y="3952"/>
                    <a:pt x="6839" y="3952"/>
                  </a:cubicBezTo>
                  <a:lnTo>
                    <a:pt x="7113" y="3952"/>
                  </a:lnTo>
                  <a:cubicBezTo>
                    <a:pt x="6839" y="3740"/>
                    <a:pt x="6565" y="3496"/>
                    <a:pt x="6444" y="3344"/>
                  </a:cubicBezTo>
                  <a:cubicBezTo>
                    <a:pt x="6383" y="3223"/>
                    <a:pt x="6079" y="2585"/>
                    <a:pt x="5593" y="1916"/>
                  </a:cubicBezTo>
                  <a:cubicBezTo>
                    <a:pt x="5593" y="1855"/>
                    <a:pt x="5623" y="1855"/>
                    <a:pt x="5623" y="1855"/>
                  </a:cubicBezTo>
                  <a:cubicBezTo>
                    <a:pt x="5107" y="1247"/>
                    <a:pt x="4590" y="639"/>
                    <a:pt x="4073" y="1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5823325" y="1124875"/>
              <a:ext cx="405025" cy="414150"/>
            </a:xfrm>
            <a:custGeom>
              <a:rect b="b" l="l" r="r" t="t"/>
              <a:pathLst>
                <a:path extrusionOk="0" h="16566" w="16201">
                  <a:moveTo>
                    <a:pt x="6291" y="1"/>
                  </a:moveTo>
                  <a:cubicBezTo>
                    <a:pt x="3931" y="1"/>
                    <a:pt x="1870" y="828"/>
                    <a:pt x="1429" y="1735"/>
                  </a:cubicBezTo>
                  <a:cubicBezTo>
                    <a:pt x="943" y="2677"/>
                    <a:pt x="0" y="6781"/>
                    <a:pt x="183" y="10124"/>
                  </a:cubicBezTo>
                  <a:cubicBezTo>
                    <a:pt x="274" y="11188"/>
                    <a:pt x="426" y="12161"/>
                    <a:pt x="791" y="12921"/>
                  </a:cubicBezTo>
                  <a:cubicBezTo>
                    <a:pt x="1186" y="13772"/>
                    <a:pt x="1642" y="14380"/>
                    <a:pt x="2098" y="14866"/>
                  </a:cubicBezTo>
                  <a:cubicBezTo>
                    <a:pt x="3374" y="16234"/>
                    <a:pt x="4742" y="16355"/>
                    <a:pt x="4742" y="16355"/>
                  </a:cubicBezTo>
                  <a:lnTo>
                    <a:pt x="5320" y="16477"/>
                  </a:lnTo>
                  <a:cubicBezTo>
                    <a:pt x="5320" y="16477"/>
                    <a:pt x="5631" y="16566"/>
                    <a:pt x="6137" y="16566"/>
                  </a:cubicBezTo>
                  <a:cubicBezTo>
                    <a:pt x="6567" y="16566"/>
                    <a:pt x="7139" y="16502"/>
                    <a:pt x="7782" y="16264"/>
                  </a:cubicBezTo>
                  <a:cubicBezTo>
                    <a:pt x="8542" y="16021"/>
                    <a:pt x="9393" y="15565"/>
                    <a:pt x="10213" y="14714"/>
                  </a:cubicBezTo>
                  <a:cubicBezTo>
                    <a:pt x="11095" y="13893"/>
                    <a:pt x="11794" y="12465"/>
                    <a:pt x="12311" y="11006"/>
                  </a:cubicBezTo>
                  <a:cubicBezTo>
                    <a:pt x="12749" y="11401"/>
                    <a:pt x="13153" y="11568"/>
                    <a:pt x="13515" y="11568"/>
                  </a:cubicBezTo>
                  <a:cubicBezTo>
                    <a:pt x="15463" y="11568"/>
                    <a:pt x="16200" y="6736"/>
                    <a:pt x="14560" y="6659"/>
                  </a:cubicBezTo>
                  <a:cubicBezTo>
                    <a:pt x="14498" y="6656"/>
                    <a:pt x="14439" y="6654"/>
                    <a:pt x="14381" y="6654"/>
                  </a:cubicBezTo>
                  <a:cubicBezTo>
                    <a:pt x="13900" y="6654"/>
                    <a:pt x="13561" y="6760"/>
                    <a:pt x="13344" y="6842"/>
                  </a:cubicBezTo>
                  <a:cubicBezTo>
                    <a:pt x="13557" y="5535"/>
                    <a:pt x="13648" y="4471"/>
                    <a:pt x="13587" y="3954"/>
                  </a:cubicBezTo>
                  <a:cubicBezTo>
                    <a:pt x="13496" y="2708"/>
                    <a:pt x="10973" y="702"/>
                    <a:pt x="8025" y="155"/>
                  </a:cubicBezTo>
                  <a:cubicBezTo>
                    <a:pt x="7442" y="49"/>
                    <a:pt x="6858" y="1"/>
                    <a:pt x="6291" y="1"/>
                  </a:cubicBezTo>
                  <a:close/>
                </a:path>
              </a:pathLst>
            </a:custGeom>
            <a:solidFill>
              <a:srgbClr val="DBA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6139450" y="1323100"/>
              <a:ext cx="55475" cy="59450"/>
            </a:xfrm>
            <a:custGeom>
              <a:rect b="b" l="l" r="r" t="t"/>
              <a:pathLst>
                <a:path extrusionOk="0" h="2378" w="2219">
                  <a:moveTo>
                    <a:pt x="1535" y="1"/>
                  </a:moveTo>
                  <a:cubicBezTo>
                    <a:pt x="1311" y="1"/>
                    <a:pt x="1127" y="80"/>
                    <a:pt x="942" y="159"/>
                  </a:cubicBezTo>
                  <a:cubicBezTo>
                    <a:pt x="578" y="432"/>
                    <a:pt x="304" y="736"/>
                    <a:pt x="152" y="1162"/>
                  </a:cubicBezTo>
                  <a:cubicBezTo>
                    <a:pt x="0" y="1587"/>
                    <a:pt x="30" y="1983"/>
                    <a:pt x="122" y="2378"/>
                  </a:cubicBezTo>
                  <a:cubicBezTo>
                    <a:pt x="152" y="1983"/>
                    <a:pt x="182" y="1587"/>
                    <a:pt x="334" y="1223"/>
                  </a:cubicBezTo>
                  <a:cubicBezTo>
                    <a:pt x="486" y="919"/>
                    <a:pt x="760" y="645"/>
                    <a:pt x="1064" y="432"/>
                  </a:cubicBezTo>
                  <a:cubicBezTo>
                    <a:pt x="1187" y="358"/>
                    <a:pt x="1330" y="320"/>
                    <a:pt x="1465" y="320"/>
                  </a:cubicBezTo>
                  <a:cubicBezTo>
                    <a:pt x="1663" y="320"/>
                    <a:pt x="1843" y="404"/>
                    <a:pt x="1915" y="584"/>
                  </a:cubicBezTo>
                  <a:cubicBezTo>
                    <a:pt x="1976" y="736"/>
                    <a:pt x="1976" y="949"/>
                    <a:pt x="1976" y="1131"/>
                  </a:cubicBezTo>
                  <a:cubicBezTo>
                    <a:pt x="1945" y="1314"/>
                    <a:pt x="1945" y="1496"/>
                    <a:pt x="1885" y="1709"/>
                  </a:cubicBezTo>
                  <a:cubicBezTo>
                    <a:pt x="1976" y="1557"/>
                    <a:pt x="2067" y="1314"/>
                    <a:pt x="2128" y="1131"/>
                  </a:cubicBezTo>
                  <a:cubicBezTo>
                    <a:pt x="2158" y="919"/>
                    <a:pt x="2219" y="706"/>
                    <a:pt x="2128" y="463"/>
                  </a:cubicBezTo>
                  <a:cubicBezTo>
                    <a:pt x="2097" y="250"/>
                    <a:pt x="1854" y="68"/>
                    <a:pt x="1641" y="7"/>
                  </a:cubicBezTo>
                  <a:cubicBezTo>
                    <a:pt x="1605" y="3"/>
                    <a:pt x="1569" y="1"/>
                    <a:pt x="1535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6152350" y="1342925"/>
              <a:ext cx="20550" cy="42675"/>
            </a:xfrm>
            <a:custGeom>
              <a:rect b="b" l="l" r="r" t="t"/>
              <a:pathLst>
                <a:path extrusionOk="0" h="1707" w="822">
                  <a:moveTo>
                    <a:pt x="196" y="0"/>
                  </a:moveTo>
                  <a:cubicBezTo>
                    <a:pt x="125" y="0"/>
                    <a:pt x="57" y="20"/>
                    <a:pt x="1" y="65"/>
                  </a:cubicBezTo>
                  <a:cubicBezTo>
                    <a:pt x="183" y="65"/>
                    <a:pt x="335" y="186"/>
                    <a:pt x="396" y="308"/>
                  </a:cubicBezTo>
                  <a:cubicBezTo>
                    <a:pt x="487" y="399"/>
                    <a:pt x="517" y="551"/>
                    <a:pt x="517" y="703"/>
                  </a:cubicBezTo>
                  <a:cubicBezTo>
                    <a:pt x="548" y="855"/>
                    <a:pt x="548" y="1068"/>
                    <a:pt x="517" y="1220"/>
                  </a:cubicBezTo>
                  <a:cubicBezTo>
                    <a:pt x="487" y="1372"/>
                    <a:pt x="457" y="1554"/>
                    <a:pt x="366" y="1706"/>
                  </a:cubicBezTo>
                  <a:cubicBezTo>
                    <a:pt x="517" y="1585"/>
                    <a:pt x="669" y="1433"/>
                    <a:pt x="761" y="1281"/>
                  </a:cubicBezTo>
                  <a:cubicBezTo>
                    <a:pt x="821" y="1098"/>
                    <a:pt x="821" y="916"/>
                    <a:pt x="821" y="703"/>
                  </a:cubicBezTo>
                  <a:cubicBezTo>
                    <a:pt x="791" y="521"/>
                    <a:pt x="700" y="308"/>
                    <a:pt x="548" y="156"/>
                  </a:cubicBezTo>
                  <a:cubicBezTo>
                    <a:pt x="452" y="60"/>
                    <a:pt x="319" y="0"/>
                    <a:pt x="196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78350" y="1421275"/>
              <a:ext cx="22050" cy="10200"/>
            </a:xfrm>
            <a:custGeom>
              <a:rect b="b" l="l" r="r" t="t"/>
              <a:pathLst>
                <a:path extrusionOk="0" h="408" w="882">
                  <a:moveTo>
                    <a:pt x="882" y="1"/>
                  </a:moveTo>
                  <a:cubicBezTo>
                    <a:pt x="730" y="62"/>
                    <a:pt x="547" y="122"/>
                    <a:pt x="426" y="214"/>
                  </a:cubicBezTo>
                  <a:cubicBezTo>
                    <a:pt x="274" y="244"/>
                    <a:pt x="152" y="305"/>
                    <a:pt x="0" y="396"/>
                  </a:cubicBezTo>
                  <a:cubicBezTo>
                    <a:pt x="46" y="404"/>
                    <a:pt x="89" y="407"/>
                    <a:pt x="132" y="407"/>
                  </a:cubicBezTo>
                  <a:cubicBezTo>
                    <a:pt x="259" y="407"/>
                    <a:pt x="372" y="373"/>
                    <a:pt x="486" y="305"/>
                  </a:cubicBezTo>
                  <a:cubicBezTo>
                    <a:pt x="638" y="244"/>
                    <a:pt x="790" y="153"/>
                    <a:pt x="882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40"/>
            <p:cNvSpPr/>
            <p:nvPr/>
          </p:nvSpPr>
          <p:spPr>
            <a:xfrm>
              <a:off x="5948700" y="1390125"/>
              <a:ext cx="60825" cy="34550"/>
            </a:xfrm>
            <a:custGeom>
              <a:rect b="b" l="l" r="r" t="t"/>
              <a:pathLst>
                <a:path extrusionOk="0" h="1382" w="2433">
                  <a:moveTo>
                    <a:pt x="2432" y="1"/>
                  </a:moveTo>
                  <a:lnTo>
                    <a:pt x="2432" y="1"/>
                  </a:lnTo>
                  <a:cubicBezTo>
                    <a:pt x="2098" y="335"/>
                    <a:pt x="1703" y="639"/>
                    <a:pt x="1338" y="882"/>
                  </a:cubicBezTo>
                  <a:cubicBezTo>
                    <a:pt x="913" y="1156"/>
                    <a:pt x="487" y="1247"/>
                    <a:pt x="1" y="1338"/>
                  </a:cubicBezTo>
                  <a:cubicBezTo>
                    <a:pt x="194" y="1360"/>
                    <a:pt x="357" y="1381"/>
                    <a:pt x="533" y="1381"/>
                  </a:cubicBezTo>
                  <a:cubicBezTo>
                    <a:pt x="606" y="1381"/>
                    <a:pt x="680" y="1377"/>
                    <a:pt x="761" y="1368"/>
                  </a:cubicBezTo>
                  <a:cubicBezTo>
                    <a:pt x="1034" y="1368"/>
                    <a:pt x="1247" y="1247"/>
                    <a:pt x="1490" y="1156"/>
                  </a:cubicBezTo>
                  <a:cubicBezTo>
                    <a:pt x="1916" y="882"/>
                    <a:pt x="2280" y="487"/>
                    <a:pt x="2432" y="1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917550" y="1295150"/>
              <a:ext cx="22825" cy="98800"/>
            </a:xfrm>
            <a:custGeom>
              <a:rect b="b" l="l" r="r" t="t"/>
              <a:pathLst>
                <a:path extrusionOk="0" h="3952" w="913">
                  <a:moveTo>
                    <a:pt x="578" y="0"/>
                  </a:moveTo>
                  <a:lnTo>
                    <a:pt x="578" y="0"/>
                  </a:lnTo>
                  <a:cubicBezTo>
                    <a:pt x="517" y="730"/>
                    <a:pt x="456" y="1398"/>
                    <a:pt x="213" y="2037"/>
                  </a:cubicBezTo>
                  <a:cubicBezTo>
                    <a:pt x="152" y="2401"/>
                    <a:pt x="0" y="2766"/>
                    <a:pt x="92" y="3192"/>
                  </a:cubicBezTo>
                  <a:cubicBezTo>
                    <a:pt x="213" y="3617"/>
                    <a:pt x="578" y="3830"/>
                    <a:pt x="912" y="3952"/>
                  </a:cubicBezTo>
                  <a:cubicBezTo>
                    <a:pt x="608" y="3769"/>
                    <a:pt x="365" y="3465"/>
                    <a:pt x="335" y="3161"/>
                  </a:cubicBezTo>
                  <a:cubicBezTo>
                    <a:pt x="304" y="2857"/>
                    <a:pt x="426" y="2523"/>
                    <a:pt x="517" y="2158"/>
                  </a:cubicBezTo>
                  <a:cubicBezTo>
                    <a:pt x="760" y="1490"/>
                    <a:pt x="791" y="699"/>
                    <a:pt x="578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5956300" y="1387100"/>
              <a:ext cx="9900" cy="7625"/>
            </a:xfrm>
            <a:custGeom>
              <a:rect b="b" l="l" r="r" t="t"/>
              <a:pathLst>
                <a:path extrusionOk="0" h="305" w="396">
                  <a:moveTo>
                    <a:pt x="236" y="0"/>
                  </a:moveTo>
                  <a:cubicBezTo>
                    <a:pt x="191" y="0"/>
                    <a:pt x="153" y="15"/>
                    <a:pt x="122" y="30"/>
                  </a:cubicBezTo>
                  <a:cubicBezTo>
                    <a:pt x="31" y="91"/>
                    <a:pt x="1" y="152"/>
                    <a:pt x="1" y="304"/>
                  </a:cubicBezTo>
                  <a:cubicBezTo>
                    <a:pt x="122" y="304"/>
                    <a:pt x="183" y="304"/>
                    <a:pt x="274" y="274"/>
                  </a:cubicBezTo>
                  <a:cubicBezTo>
                    <a:pt x="305" y="243"/>
                    <a:pt x="335" y="213"/>
                    <a:pt x="396" y="61"/>
                  </a:cubicBezTo>
                  <a:cubicBezTo>
                    <a:pt x="335" y="15"/>
                    <a:pt x="282" y="0"/>
                    <a:pt x="236" y="0"/>
                  </a:cubicBezTo>
                  <a:close/>
                </a:path>
              </a:pathLst>
            </a:custGeom>
            <a:solidFill>
              <a:srgbClr val="C19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5979850" y="1314900"/>
              <a:ext cx="28900" cy="38025"/>
            </a:xfrm>
            <a:custGeom>
              <a:rect b="b" l="l" r="r" t="t"/>
              <a:pathLst>
                <a:path extrusionOk="0" h="1521" w="1156">
                  <a:moveTo>
                    <a:pt x="578" y="0"/>
                  </a:moveTo>
                  <a:cubicBezTo>
                    <a:pt x="274" y="0"/>
                    <a:pt x="1" y="365"/>
                    <a:pt x="1" y="760"/>
                  </a:cubicBezTo>
                  <a:cubicBezTo>
                    <a:pt x="1" y="1186"/>
                    <a:pt x="274" y="1520"/>
                    <a:pt x="578" y="1520"/>
                  </a:cubicBezTo>
                  <a:cubicBezTo>
                    <a:pt x="882" y="1520"/>
                    <a:pt x="1156" y="1186"/>
                    <a:pt x="1156" y="760"/>
                  </a:cubicBezTo>
                  <a:cubicBezTo>
                    <a:pt x="1156" y="365"/>
                    <a:pt x="882" y="0"/>
                    <a:pt x="57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5873475" y="1314900"/>
              <a:ext cx="28900" cy="38025"/>
            </a:xfrm>
            <a:custGeom>
              <a:rect b="b" l="l" r="r" t="t"/>
              <a:pathLst>
                <a:path extrusionOk="0" h="1521" w="1156">
                  <a:moveTo>
                    <a:pt x="578" y="0"/>
                  </a:moveTo>
                  <a:cubicBezTo>
                    <a:pt x="274" y="0"/>
                    <a:pt x="1" y="365"/>
                    <a:pt x="1" y="760"/>
                  </a:cubicBezTo>
                  <a:cubicBezTo>
                    <a:pt x="1" y="1186"/>
                    <a:pt x="274" y="1520"/>
                    <a:pt x="578" y="1520"/>
                  </a:cubicBezTo>
                  <a:cubicBezTo>
                    <a:pt x="882" y="1520"/>
                    <a:pt x="1156" y="1186"/>
                    <a:pt x="1156" y="760"/>
                  </a:cubicBezTo>
                  <a:cubicBezTo>
                    <a:pt x="1156" y="365"/>
                    <a:pt x="882" y="0"/>
                    <a:pt x="57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964675" y="1261700"/>
              <a:ext cx="79050" cy="28425"/>
            </a:xfrm>
            <a:custGeom>
              <a:rect b="b" l="l" r="r" t="t"/>
              <a:pathLst>
                <a:path extrusionOk="0" h="1137" w="3162">
                  <a:moveTo>
                    <a:pt x="1003" y="1"/>
                  </a:moveTo>
                  <a:cubicBezTo>
                    <a:pt x="730" y="1"/>
                    <a:pt x="517" y="1"/>
                    <a:pt x="243" y="92"/>
                  </a:cubicBezTo>
                  <a:cubicBezTo>
                    <a:pt x="91" y="122"/>
                    <a:pt x="0" y="274"/>
                    <a:pt x="61" y="426"/>
                  </a:cubicBezTo>
                  <a:cubicBezTo>
                    <a:pt x="87" y="632"/>
                    <a:pt x="199" y="707"/>
                    <a:pt x="325" y="707"/>
                  </a:cubicBezTo>
                  <a:cubicBezTo>
                    <a:pt x="348" y="707"/>
                    <a:pt x="372" y="705"/>
                    <a:pt x="395" y="700"/>
                  </a:cubicBezTo>
                  <a:cubicBezTo>
                    <a:pt x="578" y="700"/>
                    <a:pt x="821" y="669"/>
                    <a:pt x="1033" y="669"/>
                  </a:cubicBezTo>
                  <a:cubicBezTo>
                    <a:pt x="1277" y="669"/>
                    <a:pt x="1459" y="700"/>
                    <a:pt x="1672" y="700"/>
                  </a:cubicBezTo>
                  <a:cubicBezTo>
                    <a:pt x="1915" y="730"/>
                    <a:pt x="2097" y="761"/>
                    <a:pt x="2340" y="852"/>
                  </a:cubicBezTo>
                  <a:cubicBezTo>
                    <a:pt x="2553" y="913"/>
                    <a:pt x="2736" y="1004"/>
                    <a:pt x="2948" y="1125"/>
                  </a:cubicBezTo>
                  <a:cubicBezTo>
                    <a:pt x="2964" y="1133"/>
                    <a:pt x="2981" y="1137"/>
                    <a:pt x="2998" y="1137"/>
                  </a:cubicBezTo>
                  <a:cubicBezTo>
                    <a:pt x="3051" y="1137"/>
                    <a:pt x="3108" y="1103"/>
                    <a:pt x="3131" y="1034"/>
                  </a:cubicBezTo>
                  <a:cubicBezTo>
                    <a:pt x="3161" y="973"/>
                    <a:pt x="3131" y="913"/>
                    <a:pt x="3100" y="882"/>
                  </a:cubicBezTo>
                  <a:cubicBezTo>
                    <a:pt x="2888" y="730"/>
                    <a:pt x="2705" y="578"/>
                    <a:pt x="2492" y="426"/>
                  </a:cubicBezTo>
                  <a:cubicBezTo>
                    <a:pt x="2249" y="305"/>
                    <a:pt x="2037" y="214"/>
                    <a:pt x="1763" y="122"/>
                  </a:cubicBezTo>
                  <a:cubicBezTo>
                    <a:pt x="1520" y="62"/>
                    <a:pt x="1277" y="1"/>
                    <a:pt x="100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5960875" y="1264750"/>
              <a:ext cx="16725" cy="13850"/>
            </a:xfrm>
            <a:custGeom>
              <a:rect b="b" l="l" r="r" t="t"/>
              <a:pathLst>
                <a:path extrusionOk="0" h="554" w="669">
                  <a:moveTo>
                    <a:pt x="122" y="0"/>
                  </a:moveTo>
                  <a:cubicBezTo>
                    <a:pt x="122" y="92"/>
                    <a:pt x="91" y="31"/>
                    <a:pt x="61" y="92"/>
                  </a:cubicBezTo>
                  <a:cubicBezTo>
                    <a:pt x="0" y="183"/>
                    <a:pt x="61" y="304"/>
                    <a:pt x="122" y="396"/>
                  </a:cubicBezTo>
                  <a:cubicBezTo>
                    <a:pt x="213" y="456"/>
                    <a:pt x="304" y="487"/>
                    <a:pt x="426" y="547"/>
                  </a:cubicBezTo>
                  <a:cubicBezTo>
                    <a:pt x="438" y="552"/>
                    <a:pt x="450" y="554"/>
                    <a:pt x="461" y="554"/>
                  </a:cubicBezTo>
                  <a:cubicBezTo>
                    <a:pt x="533" y="554"/>
                    <a:pt x="582" y="478"/>
                    <a:pt x="608" y="426"/>
                  </a:cubicBezTo>
                  <a:cubicBezTo>
                    <a:pt x="669" y="335"/>
                    <a:pt x="578" y="274"/>
                    <a:pt x="517" y="244"/>
                  </a:cubicBezTo>
                  <a:lnTo>
                    <a:pt x="456" y="244"/>
                  </a:lnTo>
                  <a:cubicBezTo>
                    <a:pt x="395" y="244"/>
                    <a:pt x="304" y="244"/>
                    <a:pt x="243" y="183"/>
                  </a:cubicBezTo>
                  <a:cubicBezTo>
                    <a:pt x="213" y="183"/>
                    <a:pt x="152" y="152"/>
                    <a:pt x="152" y="122"/>
                  </a:cubicBezTo>
                  <a:cubicBezTo>
                    <a:pt x="122" y="92"/>
                    <a:pt x="122" y="31"/>
                    <a:pt x="12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5833950" y="1261700"/>
              <a:ext cx="78300" cy="28425"/>
            </a:xfrm>
            <a:custGeom>
              <a:rect b="b" l="l" r="r" t="t"/>
              <a:pathLst>
                <a:path extrusionOk="0" h="1137" w="3132">
                  <a:moveTo>
                    <a:pt x="2159" y="1"/>
                  </a:moveTo>
                  <a:cubicBezTo>
                    <a:pt x="1885" y="1"/>
                    <a:pt x="1612" y="62"/>
                    <a:pt x="1399" y="122"/>
                  </a:cubicBezTo>
                  <a:cubicBezTo>
                    <a:pt x="1126" y="214"/>
                    <a:pt x="913" y="305"/>
                    <a:pt x="670" y="426"/>
                  </a:cubicBezTo>
                  <a:cubicBezTo>
                    <a:pt x="457" y="578"/>
                    <a:pt x="244" y="730"/>
                    <a:pt x="62" y="882"/>
                  </a:cubicBezTo>
                  <a:cubicBezTo>
                    <a:pt x="31" y="913"/>
                    <a:pt x="1" y="973"/>
                    <a:pt x="31" y="1034"/>
                  </a:cubicBezTo>
                  <a:cubicBezTo>
                    <a:pt x="54" y="1103"/>
                    <a:pt x="111" y="1137"/>
                    <a:pt x="164" y="1137"/>
                  </a:cubicBezTo>
                  <a:cubicBezTo>
                    <a:pt x="181" y="1137"/>
                    <a:pt x="199" y="1133"/>
                    <a:pt x="214" y="1125"/>
                  </a:cubicBezTo>
                  <a:cubicBezTo>
                    <a:pt x="396" y="1004"/>
                    <a:pt x="609" y="913"/>
                    <a:pt x="822" y="852"/>
                  </a:cubicBezTo>
                  <a:cubicBezTo>
                    <a:pt x="1065" y="761"/>
                    <a:pt x="1247" y="730"/>
                    <a:pt x="1460" y="700"/>
                  </a:cubicBezTo>
                  <a:cubicBezTo>
                    <a:pt x="1703" y="700"/>
                    <a:pt x="1885" y="669"/>
                    <a:pt x="2129" y="669"/>
                  </a:cubicBezTo>
                  <a:cubicBezTo>
                    <a:pt x="2341" y="669"/>
                    <a:pt x="2585" y="700"/>
                    <a:pt x="2767" y="700"/>
                  </a:cubicBezTo>
                  <a:cubicBezTo>
                    <a:pt x="2790" y="705"/>
                    <a:pt x="2814" y="707"/>
                    <a:pt x="2837" y="707"/>
                  </a:cubicBezTo>
                  <a:cubicBezTo>
                    <a:pt x="2963" y="707"/>
                    <a:pt x="3076" y="632"/>
                    <a:pt x="3101" y="426"/>
                  </a:cubicBezTo>
                  <a:cubicBezTo>
                    <a:pt x="3132" y="274"/>
                    <a:pt x="3071" y="122"/>
                    <a:pt x="2919" y="92"/>
                  </a:cubicBezTo>
                  <a:cubicBezTo>
                    <a:pt x="2645" y="1"/>
                    <a:pt x="2433" y="1"/>
                    <a:pt x="215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5900075" y="1264750"/>
              <a:ext cx="16750" cy="13850"/>
            </a:xfrm>
            <a:custGeom>
              <a:rect b="b" l="l" r="r" t="t"/>
              <a:pathLst>
                <a:path extrusionOk="0" h="554" w="670">
                  <a:moveTo>
                    <a:pt x="548" y="0"/>
                  </a:moveTo>
                  <a:cubicBezTo>
                    <a:pt x="548" y="31"/>
                    <a:pt x="548" y="92"/>
                    <a:pt x="517" y="122"/>
                  </a:cubicBezTo>
                  <a:cubicBezTo>
                    <a:pt x="517" y="152"/>
                    <a:pt x="456" y="183"/>
                    <a:pt x="426" y="183"/>
                  </a:cubicBezTo>
                  <a:cubicBezTo>
                    <a:pt x="365" y="244"/>
                    <a:pt x="274" y="244"/>
                    <a:pt x="213" y="244"/>
                  </a:cubicBezTo>
                  <a:lnTo>
                    <a:pt x="152" y="244"/>
                  </a:lnTo>
                  <a:cubicBezTo>
                    <a:pt x="92" y="274"/>
                    <a:pt x="0" y="335"/>
                    <a:pt x="61" y="426"/>
                  </a:cubicBezTo>
                  <a:cubicBezTo>
                    <a:pt x="87" y="478"/>
                    <a:pt x="136" y="554"/>
                    <a:pt x="208" y="554"/>
                  </a:cubicBezTo>
                  <a:cubicBezTo>
                    <a:pt x="219" y="554"/>
                    <a:pt x="231" y="552"/>
                    <a:pt x="244" y="547"/>
                  </a:cubicBezTo>
                  <a:cubicBezTo>
                    <a:pt x="365" y="487"/>
                    <a:pt x="456" y="456"/>
                    <a:pt x="548" y="396"/>
                  </a:cubicBezTo>
                  <a:cubicBezTo>
                    <a:pt x="608" y="304"/>
                    <a:pt x="669" y="183"/>
                    <a:pt x="608" y="92"/>
                  </a:cubicBezTo>
                  <a:cubicBezTo>
                    <a:pt x="548" y="31"/>
                    <a:pt x="548" y="92"/>
                    <a:pt x="5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5782300" y="1045450"/>
              <a:ext cx="462025" cy="317425"/>
            </a:xfrm>
            <a:custGeom>
              <a:rect b="b" l="l" r="r" t="t"/>
              <a:pathLst>
                <a:path extrusionOk="0" h="12697" w="18481">
                  <a:moveTo>
                    <a:pt x="8094" y="0"/>
                  </a:moveTo>
                  <a:cubicBezTo>
                    <a:pt x="7167" y="0"/>
                    <a:pt x="6254" y="324"/>
                    <a:pt x="5471" y="870"/>
                  </a:cubicBezTo>
                  <a:cubicBezTo>
                    <a:pt x="4772" y="1356"/>
                    <a:pt x="4195" y="2116"/>
                    <a:pt x="4103" y="2967"/>
                  </a:cubicBezTo>
                  <a:cubicBezTo>
                    <a:pt x="3834" y="2760"/>
                    <a:pt x="3452" y="2651"/>
                    <a:pt x="3073" y="2651"/>
                  </a:cubicBezTo>
                  <a:cubicBezTo>
                    <a:pt x="2895" y="2651"/>
                    <a:pt x="2718" y="2675"/>
                    <a:pt x="2553" y="2724"/>
                  </a:cubicBezTo>
                  <a:cubicBezTo>
                    <a:pt x="2037" y="2876"/>
                    <a:pt x="1550" y="3240"/>
                    <a:pt x="1185" y="3605"/>
                  </a:cubicBezTo>
                  <a:cubicBezTo>
                    <a:pt x="1003" y="3788"/>
                    <a:pt x="851" y="4000"/>
                    <a:pt x="730" y="4213"/>
                  </a:cubicBezTo>
                  <a:cubicBezTo>
                    <a:pt x="547" y="4578"/>
                    <a:pt x="578" y="5003"/>
                    <a:pt x="578" y="5398"/>
                  </a:cubicBezTo>
                  <a:cubicBezTo>
                    <a:pt x="578" y="5763"/>
                    <a:pt x="730" y="6250"/>
                    <a:pt x="1003" y="6493"/>
                  </a:cubicBezTo>
                  <a:cubicBezTo>
                    <a:pt x="395" y="6614"/>
                    <a:pt x="0" y="7283"/>
                    <a:pt x="0" y="7891"/>
                  </a:cubicBezTo>
                  <a:cubicBezTo>
                    <a:pt x="0" y="8560"/>
                    <a:pt x="334" y="9107"/>
                    <a:pt x="730" y="9623"/>
                  </a:cubicBezTo>
                  <a:cubicBezTo>
                    <a:pt x="1064" y="10079"/>
                    <a:pt x="1489" y="10535"/>
                    <a:pt x="1763" y="11052"/>
                  </a:cubicBezTo>
                  <a:cubicBezTo>
                    <a:pt x="1824" y="9867"/>
                    <a:pt x="1976" y="8712"/>
                    <a:pt x="2219" y="7678"/>
                  </a:cubicBezTo>
                  <a:cubicBezTo>
                    <a:pt x="2410" y="7525"/>
                    <a:pt x="2660" y="7457"/>
                    <a:pt x="2926" y="7457"/>
                  </a:cubicBezTo>
                  <a:cubicBezTo>
                    <a:pt x="3083" y="7457"/>
                    <a:pt x="3246" y="7481"/>
                    <a:pt x="3404" y="7526"/>
                  </a:cubicBezTo>
                  <a:cubicBezTo>
                    <a:pt x="3860" y="7617"/>
                    <a:pt x="4255" y="7891"/>
                    <a:pt x="4711" y="8073"/>
                  </a:cubicBezTo>
                  <a:cubicBezTo>
                    <a:pt x="5317" y="8330"/>
                    <a:pt x="5955" y="8465"/>
                    <a:pt x="6593" y="8465"/>
                  </a:cubicBezTo>
                  <a:cubicBezTo>
                    <a:pt x="7013" y="8465"/>
                    <a:pt x="7432" y="8407"/>
                    <a:pt x="7842" y="8286"/>
                  </a:cubicBezTo>
                  <a:cubicBezTo>
                    <a:pt x="8663" y="8043"/>
                    <a:pt x="9484" y="7617"/>
                    <a:pt x="10091" y="6979"/>
                  </a:cubicBezTo>
                  <a:cubicBezTo>
                    <a:pt x="10311" y="6722"/>
                    <a:pt x="10620" y="6587"/>
                    <a:pt x="10937" y="6587"/>
                  </a:cubicBezTo>
                  <a:cubicBezTo>
                    <a:pt x="11145" y="6587"/>
                    <a:pt x="11357" y="6646"/>
                    <a:pt x="11550" y="6766"/>
                  </a:cubicBezTo>
                  <a:cubicBezTo>
                    <a:pt x="11854" y="6979"/>
                    <a:pt x="12098" y="7313"/>
                    <a:pt x="12158" y="7709"/>
                  </a:cubicBezTo>
                  <a:cubicBezTo>
                    <a:pt x="12250" y="8164"/>
                    <a:pt x="12128" y="8590"/>
                    <a:pt x="12219" y="9046"/>
                  </a:cubicBezTo>
                  <a:cubicBezTo>
                    <a:pt x="12219" y="9046"/>
                    <a:pt x="12705" y="12481"/>
                    <a:pt x="12918" y="12693"/>
                  </a:cubicBezTo>
                  <a:cubicBezTo>
                    <a:pt x="12922" y="12696"/>
                    <a:pt x="12927" y="12697"/>
                    <a:pt x="12932" y="12697"/>
                  </a:cubicBezTo>
                  <a:cubicBezTo>
                    <a:pt x="13131" y="12697"/>
                    <a:pt x="14245" y="11081"/>
                    <a:pt x="14985" y="9897"/>
                  </a:cubicBezTo>
                  <a:cubicBezTo>
                    <a:pt x="15222" y="9818"/>
                    <a:pt x="15527" y="9739"/>
                    <a:pt x="15960" y="9739"/>
                  </a:cubicBezTo>
                  <a:cubicBezTo>
                    <a:pt x="16027" y="9739"/>
                    <a:pt x="16097" y="9741"/>
                    <a:pt x="16171" y="9745"/>
                  </a:cubicBezTo>
                  <a:cubicBezTo>
                    <a:pt x="16535" y="9745"/>
                    <a:pt x="16809" y="10019"/>
                    <a:pt x="16930" y="10444"/>
                  </a:cubicBezTo>
                  <a:cubicBezTo>
                    <a:pt x="17022" y="10262"/>
                    <a:pt x="17113" y="10110"/>
                    <a:pt x="17234" y="9958"/>
                  </a:cubicBezTo>
                  <a:cubicBezTo>
                    <a:pt x="17508" y="9532"/>
                    <a:pt x="17842" y="9107"/>
                    <a:pt x="18055" y="8620"/>
                  </a:cubicBezTo>
                  <a:cubicBezTo>
                    <a:pt x="18359" y="8195"/>
                    <a:pt x="18481" y="7678"/>
                    <a:pt x="18329" y="7192"/>
                  </a:cubicBezTo>
                  <a:cubicBezTo>
                    <a:pt x="18177" y="6645"/>
                    <a:pt x="17782" y="6280"/>
                    <a:pt x="17326" y="5976"/>
                  </a:cubicBezTo>
                  <a:cubicBezTo>
                    <a:pt x="16870" y="5702"/>
                    <a:pt x="16353" y="5550"/>
                    <a:pt x="15806" y="5429"/>
                  </a:cubicBezTo>
                  <a:cubicBezTo>
                    <a:pt x="15867" y="4639"/>
                    <a:pt x="15623" y="3788"/>
                    <a:pt x="15046" y="3240"/>
                  </a:cubicBezTo>
                  <a:cubicBezTo>
                    <a:pt x="14742" y="2936"/>
                    <a:pt x="14377" y="2693"/>
                    <a:pt x="13982" y="2541"/>
                  </a:cubicBezTo>
                  <a:cubicBezTo>
                    <a:pt x="13503" y="2346"/>
                    <a:pt x="12961" y="2254"/>
                    <a:pt x="12430" y="2254"/>
                  </a:cubicBezTo>
                  <a:cubicBezTo>
                    <a:pt x="12052" y="2254"/>
                    <a:pt x="11679" y="2301"/>
                    <a:pt x="11338" y="2389"/>
                  </a:cubicBezTo>
                  <a:cubicBezTo>
                    <a:pt x="11094" y="1204"/>
                    <a:pt x="10031" y="353"/>
                    <a:pt x="8876" y="79"/>
                  </a:cubicBezTo>
                  <a:cubicBezTo>
                    <a:pt x="8616" y="26"/>
                    <a:pt x="8354" y="0"/>
                    <a:pt x="809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6076375" y="1294375"/>
              <a:ext cx="81325" cy="84375"/>
            </a:xfrm>
            <a:custGeom>
              <a:rect b="b" l="l" r="r" t="t"/>
              <a:pathLst>
                <a:path extrusionOk="0" h="3375" w="3253">
                  <a:moveTo>
                    <a:pt x="3253" y="1"/>
                  </a:moveTo>
                  <a:cubicBezTo>
                    <a:pt x="2584" y="457"/>
                    <a:pt x="2006" y="973"/>
                    <a:pt x="1459" y="1551"/>
                  </a:cubicBezTo>
                  <a:cubicBezTo>
                    <a:pt x="942" y="2128"/>
                    <a:pt x="395" y="2736"/>
                    <a:pt x="0" y="3375"/>
                  </a:cubicBezTo>
                  <a:cubicBezTo>
                    <a:pt x="669" y="2919"/>
                    <a:pt x="1246" y="2402"/>
                    <a:pt x="1763" y="1825"/>
                  </a:cubicBezTo>
                  <a:cubicBezTo>
                    <a:pt x="2310" y="1247"/>
                    <a:pt x="2827" y="639"/>
                    <a:pt x="3253" y="1"/>
                  </a:cubicBez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6088525" y="1393175"/>
              <a:ext cx="46375" cy="88175"/>
            </a:xfrm>
            <a:custGeom>
              <a:rect b="b" l="l" r="r" t="t"/>
              <a:pathLst>
                <a:path extrusionOk="0" h="3527" w="1855">
                  <a:moveTo>
                    <a:pt x="1855" y="0"/>
                  </a:moveTo>
                  <a:lnTo>
                    <a:pt x="1855" y="0"/>
                  </a:lnTo>
                  <a:cubicBezTo>
                    <a:pt x="1490" y="578"/>
                    <a:pt x="1125" y="1125"/>
                    <a:pt x="821" y="1702"/>
                  </a:cubicBezTo>
                  <a:cubicBezTo>
                    <a:pt x="517" y="2280"/>
                    <a:pt x="213" y="2888"/>
                    <a:pt x="1" y="3526"/>
                  </a:cubicBezTo>
                  <a:cubicBezTo>
                    <a:pt x="456" y="3040"/>
                    <a:pt x="821" y="2462"/>
                    <a:pt x="1186" y="1885"/>
                  </a:cubicBezTo>
                  <a:cubicBezTo>
                    <a:pt x="1338" y="1581"/>
                    <a:pt x="1490" y="1277"/>
                    <a:pt x="1581" y="973"/>
                  </a:cubicBezTo>
                  <a:cubicBezTo>
                    <a:pt x="1703" y="669"/>
                    <a:pt x="1824" y="335"/>
                    <a:pt x="1855" y="0"/>
                  </a:cubicBez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5822575" y="1349750"/>
              <a:ext cx="270525" cy="191625"/>
            </a:xfrm>
            <a:custGeom>
              <a:rect b="b" l="l" r="r" t="t"/>
              <a:pathLst>
                <a:path extrusionOk="0" h="7665" w="10821">
                  <a:moveTo>
                    <a:pt x="4229" y="0"/>
                  </a:moveTo>
                  <a:cubicBezTo>
                    <a:pt x="4132" y="0"/>
                    <a:pt x="4033" y="31"/>
                    <a:pt x="3951" y="96"/>
                  </a:cubicBezTo>
                  <a:cubicBezTo>
                    <a:pt x="2037" y="1312"/>
                    <a:pt x="213" y="1494"/>
                    <a:pt x="213" y="1494"/>
                  </a:cubicBezTo>
                  <a:cubicBezTo>
                    <a:pt x="213" y="1494"/>
                    <a:pt x="0" y="2315"/>
                    <a:pt x="334" y="3561"/>
                  </a:cubicBezTo>
                  <a:cubicBezTo>
                    <a:pt x="669" y="4807"/>
                    <a:pt x="2189" y="7664"/>
                    <a:pt x="5806" y="7664"/>
                  </a:cubicBezTo>
                  <a:cubicBezTo>
                    <a:pt x="9423" y="7664"/>
                    <a:pt x="10639" y="5263"/>
                    <a:pt x="10639" y="5263"/>
                  </a:cubicBezTo>
                  <a:cubicBezTo>
                    <a:pt x="10821" y="3470"/>
                    <a:pt x="10243" y="977"/>
                    <a:pt x="10243" y="977"/>
                  </a:cubicBezTo>
                  <a:cubicBezTo>
                    <a:pt x="10243" y="977"/>
                    <a:pt x="9879" y="1281"/>
                    <a:pt x="8815" y="1464"/>
                  </a:cubicBezTo>
                  <a:cubicBezTo>
                    <a:pt x="8758" y="1473"/>
                    <a:pt x="8694" y="1478"/>
                    <a:pt x="8625" y="1478"/>
                  </a:cubicBezTo>
                  <a:cubicBezTo>
                    <a:pt x="7586" y="1478"/>
                    <a:pt x="5266" y="464"/>
                    <a:pt x="4468" y="65"/>
                  </a:cubicBezTo>
                  <a:cubicBezTo>
                    <a:pt x="4398" y="23"/>
                    <a:pt x="4314" y="0"/>
                    <a:pt x="4229" y="0"/>
                  </a:cubicBezTo>
                  <a:close/>
                </a:path>
              </a:pathLst>
            </a:custGeom>
            <a:solidFill>
              <a:srgbClr val="456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867400" y="1392400"/>
              <a:ext cx="142125" cy="15225"/>
            </a:xfrm>
            <a:custGeom>
              <a:rect b="b" l="l" r="r" t="t"/>
              <a:pathLst>
                <a:path extrusionOk="0" h="609" w="5685">
                  <a:moveTo>
                    <a:pt x="5684" y="1"/>
                  </a:moveTo>
                  <a:cubicBezTo>
                    <a:pt x="4712" y="92"/>
                    <a:pt x="3800" y="214"/>
                    <a:pt x="2827" y="214"/>
                  </a:cubicBezTo>
                  <a:cubicBezTo>
                    <a:pt x="2660" y="219"/>
                    <a:pt x="2493" y="222"/>
                    <a:pt x="2326" y="222"/>
                  </a:cubicBezTo>
                  <a:cubicBezTo>
                    <a:pt x="1551" y="222"/>
                    <a:pt x="776" y="167"/>
                    <a:pt x="0" y="92"/>
                  </a:cubicBezTo>
                  <a:lnTo>
                    <a:pt x="0" y="92"/>
                  </a:lnTo>
                  <a:cubicBezTo>
                    <a:pt x="912" y="457"/>
                    <a:pt x="1885" y="609"/>
                    <a:pt x="2888" y="609"/>
                  </a:cubicBezTo>
                  <a:cubicBezTo>
                    <a:pt x="3830" y="609"/>
                    <a:pt x="4803" y="396"/>
                    <a:pt x="5684" y="1"/>
                  </a:cubicBezTo>
                  <a:close/>
                </a:path>
              </a:pathLst>
            </a:custGeom>
            <a:solidFill>
              <a:srgbClr val="BEC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5845350" y="1434950"/>
              <a:ext cx="197600" cy="30475"/>
            </a:xfrm>
            <a:custGeom>
              <a:rect b="b" l="l" r="r" t="t"/>
              <a:pathLst>
                <a:path extrusionOk="0" h="1219" w="7904">
                  <a:moveTo>
                    <a:pt x="7904" y="1"/>
                  </a:moveTo>
                  <a:lnTo>
                    <a:pt x="7904" y="1"/>
                  </a:lnTo>
                  <a:cubicBezTo>
                    <a:pt x="6744" y="523"/>
                    <a:pt x="5445" y="824"/>
                    <a:pt x="4166" y="824"/>
                  </a:cubicBezTo>
                  <a:cubicBezTo>
                    <a:pt x="4105" y="824"/>
                    <a:pt x="4044" y="823"/>
                    <a:pt x="3983" y="822"/>
                  </a:cubicBezTo>
                  <a:cubicBezTo>
                    <a:pt x="2615" y="791"/>
                    <a:pt x="1278" y="487"/>
                    <a:pt x="1" y="31"/>
                  </a:cubicBezTo>
                  <a:lnTo>
                    <a:pt x="1" y="31"/>
                  </a:lnTo>
                  <a:cubicBezTo>
                    <a:pt x="1186" y="761"/>
                    <a:pt x="2554" y="1186"/>
                    <a:pt x="3952" y="1217"/>
                  </a:cubicBezTo>
                  <a:cubicBezTo>
                    <a:pt x="4002" y="1218"/>
                    <a:pt x="4052" y="1218"/>
                    <a:pt x="4102" y="1218"/>
                  </a:cubicBezTo>
                  <a:cubicBezTo>
                    <a:pt x="5452" y="1218"/>
                    <a:pt x="6819" y="822"/>
                    <a:pt x="7904" y="1"/>
                  </a:cubicBezTo>
                  <a:close/>
                </a:path>
              </a:pathLst>
            </a:custGeom>
            <a:solidFill>
              <a:srgbClr val="BEC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909200" y="1503350"/>
              <a:ext cx="77525" cy="12950"/>
            </a:xfrm>
            <a:custGeom>
              <a:rect b="b" l="l" r="r" t="t"/>
              <a:pathLst>
                <a:path extrusionOk="0" h="518" w="3101">
                  <a:moveTo>
                    <a:pt x="3100" y="1"/>
                  </a:moveTo>
                  <a:lnTo>
                    <a:pt x="3100" y="1"/>
                  </a:lnTo>
                  <a:cubicBezTo>
                    <a:pt x="2584" y="122"/>
                    <a:pt x="2067" y="153"/>
                    <a:pt x="1581" y="153"/>
                  </a:cubicBezTo>
                  <a:cubicBezTo>
                    <a:pt x="1034" y="122"/>
                    <a:pt x="547" y="61"/>
                    <a:pt x="0" y="61"/>
                  </a:cubicBezTo>
                  <a:cubicBezTo>
                    <a:pt x="486" y="335"/>
                    <a:pt x="1003" y="487"/>
                    <a:pt x="1550" y="517"/>
                  </a:cubicBezTo>
                  <a:cubicBezTo>
                    <a:pt x="1854" y="517"/>
                    <a:pt x="2128" y="487"/>
                    <a:pt x="2371" y="426"/>
                  </a:cubicBezTo>
                  <a:cubicBezTo>
                    <a:pt x="2645" y="335"/>
                    <a:pt x="2918" y="183"/>
                    <a:pt x="3100" y="1"/>
                  </a:cubicBezTo>
                  <a:close/>
                </a:path>
              </a:pathLst>
            </a:custGeom>
            <a:solidFill>
              <a:srgbClr val="BEC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1" name="Google Shape;1201;p40"/>
          <p:cNvSpPr/>
          <p:nvPr/>
        </p:nvSpPr>
        <p:spPr>
          <a:xfrm>
            <a:off x="1644251" y="323525"/>
            <a:ext cx="63465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2" name="Google Shape;1202;p40">
            <a:hlinkClick action="ppaction://hlinksldjump" r:id="rId3"/>
          </p:cNvPr>
          <p:cNvSpPr/>
          <p:nvPr/>
        </p:nvSpPr>
        <p:spPr>
          <a:xfrm>
            <a:off x="8066096" y="323513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3" name="Google Shape;1203;p40">
            <a:hlinkClick action="ppaction://hlinksldjump" r:id="rId4"/>
          </p:cNvPr>
          <p:cNvSpPr/>
          <p:nvPr/>
        </p:nvSpPr>
        <p:spPr>
          <a:xfrm>
            <a:off x="8153787" y="412758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4" name="Google Shape;1204;p40"/>
          <p:cNvGrpSpPr/>
          <p:nvPr/>
        </p:nvGrpSpPr>
        <p:grpSpPr>
          <a:xfrm>
            <a:off x="719996" y="323475"/>
            <a:ext cx="807300" cy="357900"/>
            <a:chOff x="635421" y="421700"/>
            <a:chExt cx="807300" cy="357900"/>
          </a:xfrm>
        </p:grpSpPr>
        <p:sp>
          <p:nvSpPr>
            <p:cNvPr id="1205" name="Google Shape;1205;p40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40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40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40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9" name="Google Shape;1209;p40"/>
          <p:cNvSpPr txBox="1"/>
          <p:nvPr/>
        </p:nvSpPr>
        <p:spPr>
          <a:xfrm>
            <a:off x="350520" y="4381500"/>
            <a:ext cx="2042160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Presentation made by : Walid (Marketing)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2"/>
          <p:cNvSpPr txBox="1"/>
          <p:nvPr>
            <p:ph type="ctrTitle"/>
          </p:nvPr>
        </p:nvSpPr>
        <p:spPr>
          <a:xfrm>
            <a:off x="807452" y="841005"/>
            <a:ext cx="5029468" cy="637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</a:pPr>
            <a:r>
              <a:rPr b="1" lang="en-GB" sz="2800">
                <a:solidFill>
                  <a:schemeClr val="dk2"/>
                </a:solidFill>
              </a:rPr>
              <a:t>Key Highlights:</a:t>
            </a:r>
            <a:endParaRPr sz="2800"/>
          </a:p>
        </p:txBody>
      </p:sp>
      <p:sp>
        <p:nvSpPr>
          <p:cNvPr id="477" name="Google Shape;477;p22"/>
          <p:cNvSpPr txBox="1"/>
          <p:nvPr>
            <p:ph idx="1" type="subTitle"/>
          </p:nvPr>
        </p:nvSpPr>
        <p:spPr>
          <a:xfrm>
            <a:off x="604920" y="1731188"/>
            <a:ext cx="5232000" cy="30922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GB" sz="1200">
                <a:solidFill>
                  <a:srgbClr val="659CFF"/>
                </a:solidFill>
                <a:latin typeface="DM Sans"/>
                <a:ea typeface="DM Sans"/>
                <a:cs typeface="DM Sans"/>
                <a:sym typeface="DM Sans"/>
              </a:rPr>
              <a:t>Core Features: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200">
              <a:solidFill>
                <a:srgbClr val="659C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200">
                <a:latin typeface="DM Sans"/>
                <a:ea typeface="DM Sans"/>
                <a:cs typeface="DM Sans"/>
                <a:sym typeface="DM Sans"/>
              </a:rPr>
              <a:t>-  Mood tracking.</a:t>
            </a:r>
            <a:endParaRPr/>
          </a:p>
          <a:p>
            <a:pPr indent="0" lvl="0" marL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200">
                <a:latin typeface="DM Sans"/>
                <a:ea typeface="DM Sans"/>
                <a:cs typeface="DM Sans"/>
                <a:sym typeface="DM Sans"/>
              </a:rPr>
              <a:t>-  Breathing exercises.</a:t>
            </a:r>
            <a:endParaRPr/>
          </a:p>
          <a:p>
            <a:pPr indent="0" lvl="0" marL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200">
                <a:latin typeface="DM Sans"/>
                <a:ea typeface="DM Sans"/>
                <a:cs typeface="DM Sans"/>
                <a:sym typeface="DM Sans"/>
              </a:rPr>
              <a:t>-  Gratitude journaling.</a:t>
            </a:r>
            <a:endParaRPr/>
          </a:p>
          <a:p>
            <a:pPr indent="0" lvl="0" marL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200">
                <a:latin typeface="DM Sans"/>
                <a:ea typeface="DM Sans"/>
                <a:cs typeface="DM Sans"/>
                <a:sym typeface="DM Sans"/>
              </a:rPr>
              <a:t>-  Crisis support.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9CFF"/>
              </a:buClr>
              <a:buSzPts val="1200"/>
              <a:buFont typeface="DM Sans"/>
              <a:buNone/>
            </a:pPr>
            <a:r>
              <a:rPr b="1" i="0" lang="en-GB" sz="1200" u="none" cap="none" strike="noStrike">
                <a:solidFill>
                  <a:srgbClr val="659CFF"/>
                </a:solidFill>
                <a:latin typeface="DM Sans"/>
                <a:ea typeface="DM Sans"/>
                <a:cs typeface="DM Sans"/>
                <a:sym typeface="DM Sans"/>
              </a:rPr>
              <a:t>   Objectives: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</a:pPr>
            <a:r>
              <a:t/>
            </a:r>
            <a:endParaRPr b="1" i="0" sz="1200" u="none" cap="none" strike="noStrike">
              <a:solidFill>
                <a:srgbClr val="659C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 Reduce stigma surrounding mental health.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 Provide a user-friendly and interactive platform for self-care.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</a:pPr>
            <a:r>
              <a:t/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 Ensure accessibility for users with an average reading age of 8–10 years. </a:t>
            </a:r>
            <a:endParaRPr/>
          </a:p>
        </p:txBody>
      </p:sp>
      <p:pic>
        <p:nvPicPr>
          <p:cNvPr descr="A poster of a diagram of a variety of people&#10;&#10;AI-generated content may be incorrect." id="478" name="Google Shape;478;p22"/>
          <p:cNvPicPr preferRelativeResize="0"/>
          <p:nvPr/>
        </p:nvPicPr>
        <p:blipFill rotWithShape="1">
          <a:blip r:embed="rId3">
            <a:alphaModFix/>
          </a:blip>
          <a:srcRect b="75869" l="4893" r="77582" t="5839"/>
          <a:stretch/>
        </p:blipFill>
        <p:spPr>
          <a:xfrm>
            <a:off x="7710401" y="1421939"/>
            <a:ext cx="572169" cy="597217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descr="A poster of a diagram of a variety of people&#10;&#10;AI-generated content may be incorrect." id="479" name="Google Shape;479;p22"/>
          <p:cNvPicPr preferRelativeResize="0"/>
          <p:nvPr/>
        </p:nvPicPr>
        <p:blipFill rotWithShape="1">
          <a:blip r:embed="rId3">
            <a:alphaModFix/>
          </a:blip>
          <a:srcRect b="74128" l="29111" r="53259" t="6908"/>
          <a:stretch/>
        </p:blipFill>
        <p:spPr>
          <a:xfrm>
            <a:off x="6775214" y="946327"/>
            <a:ext cx="555225" cy="597217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descr="A poster of a diagram of a variety of people&#10;&#10;AI-generated content may be incorrect." id="480" name="Google Shape;480;p22"/>
          <p:cNvPicPr preferRelativeResize="0"/>
          <p:nvPr/>
        </p:nvPicPr>
        <p:blipFill rotWithShape="1">
          <a:blip r:embed="rId3">
            <a:alphaModFix/>
          </a:blip>
          <a:srcRect b="78423" l="54936" r="31777" t="9186"/>
          <a:stretch/>
        </p:blipFill>
        <p:spPr>
          <a:xfrm>
            <a:off x="6775214" y="2053981"/>
            <a:ext cx="555226" cy="517769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descr="A poster of a diagram of a variety of people&#10;&#10;AI-generated content may be incorrect." id="481" name="Google Shape;481;p22"/>
          <p:cNvPicPr preferRelativeResize="0"/>
          <p:nvPr/>
        </p:nvPicPr>
        <p:blipFill rotWithShape="1">
          <a:blip r:embed="rId3">
            <a:alphaModFix/>
          </a:blip>
          <a:srcRect b="75704" l="75778" r="3480" t="6221"/>
          <a:stretch/>
        </p:blipFill>
        <p:spPr>
          <a:xfrm>
            <a:off x="7710400" y="2571750"/>
            <a:ext cx="572169" cy="570657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descr="A person and person holding a bunch of tangled lines&#10;&#10;AI-generated content may be incorrect." id="482" name="Google Shape;48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33800" y="3040380"/>
            <a:ext cx="83820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standing at a machine&#10;&#10;AI-generated content may be incorrect." id="483" name="Google Shape;483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14995" y="3459480"/>
            <a:ext cx="483679" cy="5517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oup of kids sitting on the floor holding phones&#10;&#10;AI-generated content may be incorrect." id="484" name="Google Shape;484;p22"/>
          <p:cNvPicPr preferRelativeResize="0"/>
          <p:nvPr/>
        </p:nvPicPr>
        <p:blipFill rotWithShape="1">
          <a:blip r:embed="rId6">
            <a:alphaModFix/>
          </a:blip>
          <a:srcRect b="0" l="0" r="0" t="32444"/>
          <a:stretch/>
        </p:blipFill>
        <p:spPr>
          <a:xfrm>
            <a:off x="5584121" y="3921495"/>
            <a:ext cx="943336" cy="637276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22"/>
          <p:cNvSpPr/>
          <p:nvPr/>
        </p:nvSpPr>
        <p:spPr>
          <a:xfrm>
            <a:off x="1303500" y="320040"/>
            <a:ext cx="4280621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2">
            <a:hlinkClick action="ppaction://hlinksldjump" r:id="rId7"/>
          </p:cNvPr>
          <p:cNvSpPr/>
          <p:nvPr/>
        </p:nvSpPr>
        <p:spPr>
          <a:xfrm>
            <a:off x="5785564" y="346490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2">
            <a:hlinkClick action="ppaction://hlinksldjump" r:id="rId8"/>
          </p:cNvPr>
          <p:cNvSpPr/>
          <p:nvPr/>
        </p:nvSpPr>
        <p:spPr>
          <a:xfrm>
            <a:off x="5873240" y="420696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8" name="Google Shape;488;p22"/>
          <p:cNvGrpSpPr/>
          <p:nvPr/>
        </p:nvGrpSpPr>
        <p:grpSpPr>
          <a:xfrm>
            <a:off x="379245" y="319990"/>
            <a:ext cx="807300" cy="357900"/>
            <a:chOff x="635421" y="421700"/>
            <a:chExt cx="807300" cy="357900"/>
          </a:xfrm>
        </p:grpSpPr>
        <p:sp>
          <p:nvSpPr>
            <p:cNvPr id="489" name="Google Shape;489;p22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22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2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22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493" name="Google Shape;493;p22"/>
          <p:cNvPicPr preferRelativeResize="0"/>
          <p:nvPr/>
        </p:nvPicPr>
        <p:blipFill rotWithShape="1">
          <a:blip r:embed="rId9">
            <a:alphaModFix/>
          </a:blip>
          <a:srcRect b="48102" l="0" r="0" t="1037"/>
          <a:stretch/>
        </p:blipFill>
        <p:spPr>
          <a:xfrm>
            <a:off x="1467043" y="378053"/>
            <a:ext cx="668302" cy="264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3"/>
          <p:cNvSpPr txBox="1"/>
          <p:nvPr>
            <p:ph type="title"/>
          </p:nvPr>
        </p:nvSpPr>
        <p:spPr>
          <a:xfrm>
            <a:off x="720000" y="78660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Meet the team</a:t>
            </a:r>
            <a:endParaRPr/>
          </a:p>
        </p:txBody>
      </p:sp>
      <p:sp>
        <p:nvSpPr>
          <p:cNvPr id="499" name="Google Shape;499;p23"/>
          <p:cNvSpPr/>
          <p:nvPr/>
        </p:nvSpPr>
        <p:spPr>
          <a:xfrm>
            <a:off x="1644251" y="332102"/>
            <a:ext cx="63465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23">
            <a:hlinkClick action="ppaction://hlinksldjump" r:id="rId3"/>
          </p:cNvPr>
          <p:cNvSpPr/>
          <p:nvPr/>
        </p:nvSpPr>
        <p:spPr>
          <a:xfrm>
            <a:off x="8066096" y="332090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3">
            <a:hlinkClick action="ppaction://hlinksldjump" r:id="rId4"/>
          </p:cNvPr>
          <p:cNvSpPr/>
          <p:nvPr/>
        </p:nvSpPr>
        <p:spPr>
          <a:xfrm>
            <a:off x="8153787" y="421335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2" name="Google Shape;502;p23"/>
          <p:cNvGrpSpPr/>
          <p:nvPr/>
        </p:nvGrpSpPr>
        <p:grpSpPr>
          <a:xfrm>
            <a:off x="719996" y="332052"/>
            <a:ext cx="807300" cy="357900"/>
            <a:chOff x="635421" y="421700"/>
            <a:chExt cx="807300" cy="357900"/>
          </a:xfrm>
        </p:grpSpPr>
        <p:sp>
          <p:nvSpPr>
            <p:cNvPr id="503" name="Google Shape;503;p23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23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3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3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07" name="Google Shape;50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3276" y="1541300"/>
            <a:ext cx="5844475" cy="308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4"/>
          <p:cNvSpPr txBox="1"/>
          <p:nvPr>
            <p:ph type="title"/>
          </p:nvPr>
        </p:nvSpPr>
        <p:spPr>
          <a:xfrm>
            <a:off x="3654480" y="632923"/>
            <a:ext cx="4444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 sz="2400"/>
              <a:t>Lead Project manager</a:t>
            </a:r>
            <a:endParaRPr sz="5400"/>
          </a:p>
        </p:txBody>
      </p:sp>
      <p:sp>
        <p:nvSpPr>
          <p:cNvPr id="513" name="Google Shape;513;p24"/>
          <p:cNvSpPr txBox="1"/>
          <p:nvPr>
            <p:ph idx="1" type="subTitle"/>
          </p:nvPr>
        </p:nvSpPr>
        <p:spPr>
          <a:xfrm>
            <a:off x="3654480" y="1879355"/>
            <a:ext cx="44445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>
                <a:latin typeface="DM Sans"/>
                <a:ea typeface="DM Sans"/>
                <a:cs typeface="DM Sans"/>
                <a:sym typeface="DM Sans"/>
              </a:rPr>
              <a:t>Jeremy Ryan Garside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14" name="Google Shape;5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6281" y="2548600"/>
            <a:ext cx="2234369" cy="223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46649" y="1573275"/>
            <a:ext cx="2993974" cy="199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25"/>
          <p:cNvSpPr txBox="1"/>
          <p:nvPr>
            <p:ph type="title"/>
          </p:nvPr>
        </p:nvSpPr>
        <p:spPr>
          <a:xfrm>
            <a:off x="3662100" y="335742"/>
            <a:ext cx="4444500" cy="11730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 sz="3200"/>
              <a:t>Marketing Team</a:t>
            </a:r>
            <a:endParaRPr/>
          </a:p>
        </p:txBody>
      </p:sp>
      <p:sp>
        <p:nvSpPr>
          <p:cNvPr id="521" name="Google Shape;521;p25"/>
          <p:cNvSpPr txBox="1"/>
          <p:nvPr>
            <p:ph idx="1" type="subTitle"/>
          </p:nvPr>
        </p:nvSpPr>
        <p:spPr>
          <a:xfrm>
            <a:off x="3581400" y="1783080"/>
            <a:ext cx="1757154" cy="3934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400"/>
              <a:t>Walid Graihim</a:t>
            </a:r>
            <a:endParaRPr/>
          </a:p>
        </p:txBody>
      </p:sp>
      <p:pic>
        <p:nvPicPr>
          <p:cNvPr descr="A person in a black jacket&#10;&#10;AI-generated content may be incorrect." id="522" name="Google Shape;52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5445" y="2351794"/>
            <a:ext cx="1533109" cy="19507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standing on a railing with buildings in the background&#10;&#10;AI-generated content may be incorrect." id="523" name="Google Shape;523;p25"/>
          <p:cNvPicPr preferRelativeResize="0"/>
          <p:nvPr/>
        </p:nvPicPr>
        <p:blipFill rotWithShape="1">
          <a:blip r:embed="rId4">
            <a:alphaModFix/>
          </a:blip>
          <a:srcRect b="7862" l="18825" r="22354" t="33274"/>
          <a:stretch/>
        </p:blipFill>
        <p:spPr>
          <a:xfrm>
            <a:off x="6058298" y="2351794"/>
            <a:ext cx="1779732" cy="1950720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25"/>
          <p:cNvSpPr txBox="1"/>
          <p:nvPr/>
        </p:nvSpPr>
        <p:spPr>
          <a:xfrm>
            <a:off x="5991854" y="1825917"/>
            <a:ext cx="191262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Zaham Haider</a:t>
            </a:r>
            <a:endParaRPr/>
          </a:p>
        </p:txBody>
      </p:sp>
      <p:pic>
        <p:nvPicPr>
          <p:cNvPr id="525" name="Google Shape;52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565600" y="1298525"/>
            <a:ext cx="3399526" cy="226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6"/>
          <p:cNvSpPr txBox="1"/>
          <p:nvPr/>
        </p:nvSpPr>
        <p:spPr>
          <a:xfrm>
            <a:off x="1018399" y="1764401"/>
            <a:ext cx="185391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Cameron Haynes</a:t>
            </a:r>
            <a:endParaRPr/>
          </a:p>
        </p:txBody>
      </p:sp>
      <p:pic>
        <p:nvPicPr>
          <p:cNvPr id="531" name="Google Shape;531;p26"/>
          <p:cNvPicPr preferRelativeResize="0"/>
          <p:nvPr/>
        </p:nvPicPr>
        <p:blipFill rotWithShape="1">
          <a:blip r:embed="rId3">
            <a:alphaModFix/>
          </a:blip>
          <a:srcRect b="0" l="20666" r="20074" t="0"/>
          <a:stretch/>
        </p:blipFill>
        <p:spPr>
          <a:xfrm>
            <a:off x="1091891" y="2209339"/>
            <a:ext cx="1399822" cy="2362200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26"/>
          <p:cNvSpPr txBox="1"/>
          <p:nvPr/>
        </p:nvSpPr>
        <p:spPr>
          <a:xfrm>
            <a:off x="2574000" y="571961"/>
            <a:ext cx="3996000" cy="683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Development Team</a:t>
            </a:r>
            <a:endParaRPr/>
          </a:p>
        </p:txBody>
      </p:sp>
      <p:sp>
        <p:nvSpPr>
          <p:cNvPr id="533" name="Google Shape;533;p26"/>
          <p:cNvSpPr txBox="1"/>
          <p:nvPr/>
        </p:nvSpPr>
        <p:spPr>
          <a:xfrm>
            <a:off x="910159" y="1450495"/>
            <a:ext cx="19621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Development leader</a:t>
            </a:r>
            <a:endParaRPr/>
          </a:p>
        </p:txBody>
      </p:sp>
      <p:sp>
        <p:nvSpPr>
          <p:cNvPr id="534" name="Google Shape;534;p26"/>
          <p:cNvSpPr txBox="1"/>
          <p:nvPr/>
        </p:nvSpPr>
        <p:spPr>
          <a:xfrm>
            <a:off x="6544048" y="1524834"/>
            <a:ext cx="19621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Developer</a:t>
            </a:r>
            <a:endParaRPr/>
          </a:p>
        </p:txBody>
      </p:sp>
      <p:sp>
        <p:nvSpPr>
          <p:cNvPr id="535" name="Google Shape;535;p26"/>
          <p:cNvSpPr txBox="1"/>
          <p:nvPr/>
        </p:nvSpPr>
        <p:spPr>
          <a:xfrm>
            <a:off x="6652288" y="1832611"/>
            <a:ext cx="185391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Haytham Grari</a:t>
            </a:r>
            <a:endParaRPr b="0" i="0" sz="14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descr="A person with headphones around neck&#10;&#10;AI-generated content may be incorrect." id="536" name="Google Shape;53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44048" y="2358390"/>
            <a:ext cx="1763283" cy="23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6200" y="2209350"/>
            <a:ext cx="3383373" cy="225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7"/>
          <p:cNvSpPr txBox="1"/>
          <p:nvPr>
            <p:ph type="title"/>
          </p:nvPr>
        </p:nvSpPr>
        <p:spPr>
          <a:xfrm>
            <a:off x="3662100" y="731983"/>
            <a:ext cx="4444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 sz="2800"/>
              <a:t>Art/Design Team</a:t>
            </a:r>
            <a:endParaRPr/>
          </a:p>
        </p:txBody>
      </p:sp>
      <p:sp>
        <p:nvSpPr>
          <p:cNvPr id="543" name="Google Shape;543;p27"/>
          <p:cNvSpPr txBox="1"/>
          <p:nvPr>
            <p:ph idx="1" type="subTitle"/>
          </p:nvPr>
        </p:nvSpPr>
        <p:spPr>
          <a:xfrm>
            <a:off x="3662100" y="1833515"/>
            <a:ext cx="154236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600">
                <a:latin typeface="DM Sans"/>
                <a:ea typeface="DM Sans"/>
                <a:cs typeface="DM Sans"/>
                <a:sym typeface="DM Sans"/>
              </a:rPr>
              <a:t>Jeremy 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4" name="Google Shape;544;p27"/>
          <p:cNvSpPr txBox="1"/>
          <p:nvPr/>
        </p:nvSpPr>
        <p:spPr>
          <a:xfrm>
            <a:off x="6484620" y="1833515"/>
            <a:ext cx="10200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Tony</a:t>
            </a:r>
            <a:endParaRPr b="0" i="0" sz="16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45" name="Google Shape;5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4775" y="2368775"/>
            <a:ext cx="3762600" cy="21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8"/>
          <p:cNvSpPr txBox="1"/>
          <p:nvPr>
            <p:ph idx="2" type="title"/>
          </p:nvPr>
        </p:nvSpPr>
        <p:spPr>
          <a:xfrm>
            <a:off x="5304050" y="1268563"/>
            <a:ext cx="116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GB"/>
              <a:t>01</a:t>
            </a:r>
            <a:endParaRPr/>
          </a:p>
        </p:txBody>
      </p:sp>
      <p:grpSp>
        <p:nvGrpSpPr>
          <p:cNvPr id="551" name="Google Shape;551;p28"/>
          <p:cNvGrpSpPr/>
          <p:nvPr/>
        </p:nvGrpSpPr>
        <p:grpSpPr>
          <a:xfrm flipH="1" rot="-82">
            <a:off x="434700" y="709913"/>
            <a:ext cx="2797179" cy="6719853"/>
            <a:chOff x="2322000" y="2814075"/>
            <a:chExt cx="663200" cy="1593175"/>
          </a:xfrm>
        </p:grpSpPr>
        <p:sp>
          <p:nvSpPr>
            <p:cNvPr id="552" name="Google Shape;552;p28"/>
            <p:cNvSpPr/>
            <p:nvPr/>
          </p:nvSpPr>
          <p:spPr>
            <a:xfrm>
              <a:off x="2741100" y="4301850"/>
              <a:ext cx="188150" cy="61050"/>
            </a:xfrm>
            <a:custGeom>
              <a:rect b="b" l="l" r="r" t="t"/>
              <a:pathLst>
                <a:path extrusionOk="0" h="2442" w="7526">
                  <a:moveTo>
                    <a:pt x="3001" y="0"/>
                  </a:moveTo>
                  <a:lnTo>
                    <a:pt x="358" y="155"/>
                  </a:lnTo>
                  <a:lnTo>
                    <a:pt x="1" y="2441"/>
                  </a:lnTo>
                  <a:lnTo>
                    <a:pt x="1" y="2441"/>
                  </a:lnTo>
                  <a:lnTo>
                    <a:pt x="7525" y="2060"/>
                  </a:lnTo>
                  <a:lnTo>
                    <a:pt x="3001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2740800" y="4353050"/>
              <a:ext cx="189350" cy="29775"/>
            </a:xfrm>
            <a:custGeom>
              <a:rect b="b" l="l" r="r" t="t"/>
              <a:pathLst>
                <a:path extrusionOk="0" h="1191" w="7574">
                  <a:moveTo>
                    <a:pt x="7537" y="0"/>
                  </a:moveTo>
                  <a:lnTo>
                    <a:pt x="1" y="393"/>
                  </a:lnTo>
                  <a:lnTo>
                    <a:pt x="25" y="1191"/>
                  </a:lnTo>
                  <a:lnTo>
                    <a:pt x="1441" y="1120"/>
                  </a:lnTo>
                  <a:cubicBezTo>
                    <a:pt x="1441" y="869"/>
                    <a:pt x="1620" y="643"/>
                    <a:pt x="1870" y="631"/>
                  </a:cubicBezTo>
                  <a:cubicBezTo>
                    <a:pt x="1883" y="630"/>
                    <a:pt x="1896" y="630"/>
                    <a:pt x="1908" y="630"/>
                  </a:cubicBezTo>
                  <a:cubicBezTo>
                    <a:pt x="2143" y="630"/>
                    <a:pt x="2347" y="835"/>
                    <a:pt x="2358" y="1072"/>
                  </a:cubicBezTo>
                  <a:lnTo>
                    <a:pt x="7573" y="810"/>
                  </a:lnTo>
                  <a:lnTo>
                    <a:pt x="75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841425" y="4318525"/>
              <a:ext cx="22625" cy="10725"/>
            </a:xfrm>
            <a:custGeom>
              <a:rect b="b" l="l" r="r" t="t"/>
              <a:pathLst>
                <a:path extrusionOk="0" h="429" w="905">
                  <a:moveTo>
                    <a:pt x="857" y="0"/>
                  </a:moveTo>
                  <a:lnTo>
                    <a:pt x="0" y="298"/>
                  </a:lnTo>
                  <a:lnTo>
                    <a:pt x="48" y="429"/>
                  </a:lnTo>
                  <a:lnTo>
                    <a:pt x="905" y="143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2819400" y="4308700"/>
              <a:ext cx="22625" cy="11025"/>
            </a:xfrm>
            <a:custGeom>
              <a:rect b="b" l="l" r="r" t="t"/>
              <a:pathLst>
                <a:path extrusionOk="0" h="441" w="905">
                  <a:moveTo>
                    <a:pt x="857" y="0"/>
                  </a:moveTo>
                  <a:lnTo>
                    <a:pt x="0" y="298"/>
                  </a:lnTo>
                  <a:lnTo>
                    <a:pt x="48" y="441"/>
                  </a:lnTo>
                  <a:lnTo>
                    <a:pt x="905" y="143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2744075" y="4207800"/>
              <a:ext cx="73250" cy="97650"/>
            </a:xfrm>
            <a:custGeom>
              <a:rect b="b" l="l" r="r" t="t"/>
              <a:pathLst>
                <a:path extrusionOk="0" h="3906" w="2930">
                  <a:moveTo>
                    <a:pt x="2703" y="0"/>
                  </a:moveTo>
                  <a:lnTo>
                    <a:pt x="1" y="167"/>
                  </a:lnTo>
                  <a:lnTo>
                    <a:pt x="227" y="3905"/>
                  </a:lnTo>
                  <a:lnTo>
                    <a:pt x="2930" y="3739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2387775" y="4317625"/>
              <a:ext cx="188450" cy="69675"/>
            </a:xfrm>
            <a:custGeom>
              <a:rect b="b" l="l" r="r" t="t"/>
              <a:pathLst>
                <a:path extrusionOk="0" h="2787" w="7538">
                  <a:moveTo>
                    <a:pt x="6883" y="0"/>
                  </a:moveTo>
                  <a:lnTo>
                    <a:pt x="4240" y="167"/>
                  </a:lnTo>
                  <a:lnTo>
                    <a:pt x="1" y="2787"/>
                  </a:lnTo>
                  <a:lnTo>
                    <a:pt x="7538" y="2227"/>
                  </a:lnTo>
                  <a:lnTo>
                    <a:pt x="6883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2387775" y="4373275"/>
              <a:ext cx="190250" cy="33975"/>
            </a:xfrm>
            <a:custGeom>
              <a:rect b="b" l="l" r="r" t="t"/>
              <a:pathLst>
                <a:path extrusionOk="0" h="1359" w="7610">
                  <a:moveTo>
                    <a:pt x="7538" y="1"/>
                  </a:moveTo>
                  <a:lnTo>
                    <a:pt x="1" y="561"/>
                  </a:lnTo>
                  <a:lnTo>
                    <a:pt x="84" y="1358"/>
                  </a:lnTo>
                  <a:lnTo>
                    <a:pt x="5287" y="977"/>
                  </a:lnTo>
                  <a:cubicBezTo>
                    <a:pt x="5264" y="715"/>
                    <a:pt x="5454" y="489"/>
                    <a:pt x="5704" y="477"/>
                  </a:cubicBezTo>
                  <a:cubicBezTo>
                    <a:pt x="5718" y="476"/>
                    <a:pt x="5732" y="475"/>
                    <a:pt x="5746" y="475"/>
                  </a:cubicBezTo>
                  <a:cubicBezTo>
                    <a:pt x="5987" y="475"/>
                    <a:pt x="6170" y="669"/>
                    <a:pt x="6204" y="906"/>
                  </a:cubicBezTo>
                  <a:lnTo>
                    <a:pt x="7609" y="799"/>
                  </a:lnTo>
                  <a:lnTo>
                    <a:pt x="7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2448500" y="4344125"/>
              <a:ext cx="20275" cy="11625"/>
            </a:xfrm>
            <a:custGeom>
              <a:rect b="b" l="l" r="r" t="t"/>
              <a:pathLst>
                <a:path extrusionOk="0" h="465" w="811">
                  <a:moveTo>
                    <a:pt x="60" y="0"/>
                  </a:moveTo>
                  <a:lnTo>
                    <a:pt x="1" y="143"/>
                  </a:lnTo>
                  <a:lnTo>
                    <a:pt x="751" y="464"/>
                  </a:lnTo>
                  <a:lnTo>
                    <a:pt x="810" y="32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2469350" y="4332200"/>
              <a:ext cx="16400" cy="8675"/>
            </a:xfrm>
            <a:custGeom>
              <a:rect b="b" l="l" r="r" t="t"/>
              <a:pathLst>
                <a:path extrusionOk="0" h="347" w="656">
                  <a:moveTo>
                    <a:pt x="48" y="1"/>
                  </a:moveTo>
                  <a:lnTo>
                    <a:pt x="0" y="144"/>
                  </a:lnTo>
                  <a:lnTo>
                    <a:pt x="607" y="346"/>
                  </a:lnTo>
                  <a:lnTo>
                    <a:pt x="655" y="203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2492550" y="4223575"/>
              <a:ext cx="68800" cy="98250"/>
            </a:xfrm>
            <a:custGeom>
              <a:rect b="b" l="l" r="r" t="t"/>
              <a:pathLst>
                <a:path extrusionOk="0" h="3930" w="2752">
                  <a:moveTo>
                    <a:pt x="2751" y="0"/>
                  </a:moveTo>
                  <a:lnTo>
                    <a:pt x="60" y="179"/>
                  </a:lnTo>
                  <a:lnTo>
                    <a:pt x="1" y="3929"/>
                  </a:lnTo>
                  <a:lnTo>
                    <a:pt x="2692" y="376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476500" y="3463350"/>
              <a:ext cx="353925" cy="832575"/>
            </a:xfrm>
            <a:custGeom>
              <a:rect b="b" l="l" r="r" t="t"/>
              <a:pathLst>
                <a:path extrusionOk="0" h="33303" w="14157">
                  <a:moveTo>
                    <a:pt x="12121" y="1"/>
                  </a:moveTo>
                  <a:lnTo>
                    <a:pt x="2619" y="536"/>
                  </a:lnTo>
                  <a:cubicBezTo>
                    <a:pt x="2548" y="2715"/>
                    <a:pt x="0" y="33302"/>
                    <a:pt x="0" y="33302"/>
                  </a:cubicBezTo>
                  <a:lnTo>
                    <a:pt x="4215" y="33028"/>
                  </a:lnTo>
                  <a:lnTo>
                    <a:pt x="7191" y="5644"/>
                  </a:lnTo>
                  <a:lnTo>
                    <a:pt x="7953" y="5620"/>
                  </a:lnTo>
                  <a:lnTo>
                    <a:pt x="10120" y="32659"/>
                  </a:lnTo>
                  <a:lnTo>
                    <a:pt x="14157" y="32409"/>
                  </a:lnTo>
                  <a:cubicBezTo>
                    <a:pt x="14157" y="32409"/>
                    <a:pt x="12621" y="4156"/>
                    <a:pt x="12121" y="1"/>
                  </a:cubicBez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619950" y="3601175"/>
              <a:ext cx="86650" cy="7150"/>
            </a:xfrm>
            <a:custGeom>
              <a:rect b="b" l="l" r="r" t="t"/>
              <a:pathLst>
                <a:path extrusionOk="0" h="286" w="3466">
                  <a:moveTo>
                    <a:pt x="3418" y="0"/>
                  </a:moveTo>
                  <a:lnTo>
                    <a:pt x="37" y="203"/>
                  </a:lnTo>
                  <a:cubicBezTo>
                    <a:pt x="25" y="226"/>
                    <a:pt x="1" y="238"/>
                    <a:pt x="1" y="250"/>
                  </a:cubicBezTo>
                  <a:cubicBezTo>
                    <a:pt x="1" y="262"/>
                    <a:pt x="25" y="286"/>
                    <a:pt x="37" y="286"/>
                  </a:cubicBezTo>
                  <a:lnTo>
                    <a:pt x="3430" y="72"/>
                  </a:lnTo>
                  <a:cubicBezTo>
                    <a:pt x="3442" y="60"/>
                    <a:pt x="3466" y="48"/>
                    <a:pt x="3466" y="24"/>
                  </a:cubicBezTo>
                  <a:cubicBezTo>
                    <a:pt x="3442" y="12"/>
                    <a:pt x="3430" y="0"/>
                    <a:pt x="3418" y="0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2541675" y="3106175"/>
              <a:ext cx="214925" cy="402750"/>
            </a:xfrm>
            <a:custGeom>
              <a:rect b="b" l="l" r="r" t="t"/>
              <a:pathLst>
                <a:path extrusionOk="0" h="16110" w="8597">
                  <a:moveTo>
                    <a:pt x="6013" y="0"/>
                  </a:moveTo>
                  <a:lnTo>
                    <a:pt x="1679" y="274"/>
                  </a:lnTo>
                  <a:lnTo>
                    <a:pt x="0" y="16109"/>
                  </a:lnTo>
                  <a:lnTo>
                    <a:pt x="8597" y="15574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rgbClr val="7CDA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583650" y="3090700"/>
              <a:ext cx="108950" cy="47850"/>
            </a:xfrm>
            <a:custGeom>
              <a:rect b="b" l="l" r="r" t="t"/>
              <a:pathLst>
                <a:path extrusionOk="0" h="1914" w="4358">
                  <a:moveTo>
                    <a:pt x="2131" y="0"/>
                  </a:moveTo>
                  <a:lnTo>
                    <a:pt x="0" y="893"/>
                  </a:lnTo>
                  <a:cubicBezTo>
                    <a:pt x="0" y="893"/>
                    <a:pt x="118" y="1914"/>
                    <a:pt x="1947" y="1914"/>
                  </a:cubicBezTo>
                  <a:cubicBezTo>
                    <a:pt x="2044" y="1914"/>
                    <a:pt x="2145" y="1911"/>
                    <a:pt x="2251" y="1905"/>
                  </a:cubicBezTo>
                  <a:cubicBezTo>
                    <a:pt x="4358" y="1750"/>
                    <a:pt x="4334" y="619"/>
                    <a:pt x="4334" y="619"/>
                  </a:cubicBezTo>
                  <a:lnTo>
                    <a:pt x="2131" y="0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501800" y="3113000"/>
              <a:ext cx="94375" cy="595350"/>
            </a:xfrm>
            <a:custGeom>
              <a:rect b="b" l="l" r="r" t="t"/>
              <a:pathLst>
                <a:path extrusionOk="0" h="23814" w="3775">
                  <a:moveTo>
                    <a:pt x="3274" y="1"/>
                  </a:moveTo>
                  <a:cubicBezTo>
                    <a:pt x="1143" y="882"/>
                    <a:pt x="0" y="1751"/>
                    <a:pt x="0" y="1751"/>
                  </a:cubicBezTo>
                  <a:lnTo>
                    <a:pt x="48" y="23813"/>
                  </a:lnTo>
                  <a:lnTo>
                    <a:pt x="3774" y="23409"/>
                  </a:lnTo>
                  <a:lnTo>
                    <a:pt x="32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28"/>
            <p:cNvSpPr/>
            <p:nvPr/>
          </p:nvSpPr>
          <p:spPr>
            <a:xfrm>
              <a:off x="2535725" y="3113300"/>
              <a:ext cx="54800" cy="263150"/>
            </a:xfrm>
            <a:custGeom>
              <a:rect b="b" l="l" r="r" t="t"/>
              <a:pathLst>
                <a:path extrusionOk="0" h="10526" w="2192">
                  <a:moveTo>
                    <a:pt x="1846" y="1"/>
                  </a:moveTo>
                  <a:lnTo>
                    <a:pt x="0" y="2418"/>
                  </a:lnTo>
                  <a:lnTo>
                    <a:pt x="1120" y="4168"/>
                  </a:lnTo>
                  <a:lnTo>
                    <a:pt x="143" y="4942"/>
                  </a:lnTo>
                  <a:lnTo>
                    <a:pt x="2084" y="10526"/>
                  </a:lnTo>
                  <a:lnTo>
                    <a:pt x="2191" y="10490"/>
                  </a:lnTo>
                  <a:lnTo>
                    <a:pt x="286" y="4990"/>
                  </a:lnTo>
                  <a:lnTo>
                    <a:pt x="1251" y="4204"/>
                  </a:lnTo>
                  <a:lnTo>
                    <a:pt x="131" y="2430"/>
                  </a:lnTo>
                  <a:lnTo>
                    <a:pt x="1929" y="60"/>
                  </a:lnTo>
                  <a:lnTo>
                    <a:pt x="1846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28"/>
            <p:cNvSpPr/>
            <p:nvPr/>
          </p:nvSpPr>
          <p:spPr>
            <a:xfrm>
              <a:off x="2692000" y="3106175"/>
              <a:ext cx="137525" cy="583125"/>
            </a:xfrm>
            <a:custGeom>
              <a:rect b="b" l="l" r="r" t="t"/>
              <a:pathLst>
                <a:path extrusionOk="0" h="23325" w="5501">
                  <a:moveTo>
                    <a:pt x="0" y="0"/>
                  </a:moveTo>
                  <a:lnTo>
                    <a:pt x="1738" y="23324"/>
                  </a:lnTo>
                  <a:lnTo>
                    <a:pt x="5501" y="23253"/>
                  </a:lnTo>
                  <a:lnTo>
                    <a:pt x="3465" y="1334"/>
                  </a:lnTo>
                  <a:cubicBezTo>
                    <a:pt x="3465" y="1334"/>
                    <a:pt x="2227" y="61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28"/>
            <p:cNvSpPr/>
            <p:nvPr/>
          </p:nvSpPr>
          <p:spPr>
            <a:xfrm>
              <a:off x="2692000" y="3106175"/>
              <a:ext cx="59550" cy="262550"/>
            </a:xfrm>
            <a:custGeom>
              <a:rect b="b" l="l" r="r" t="t"/>
              <a:pathLst>
                <a:path extrusionOk="0" h="10502" w="2382">
                  <a:moveTo>
                    <a:pt x="83" y="0"/>
                  </a:moveTo>
                  <a:lnTo>
                    <a:pt x="0" y="72"/>
                  </a:lnTo>
                  <a:lnTo>
                    <a:pt x="2084" y="2191"/>
                  </a:lnTo>
                  <a:lnTo>
                    <a:pt x="1203" y="4096"/>
                  </a:lnTo>
                  <a:lnTo>
                    <a:pt x="2262" y="4751"/>
                  </a:lnTo>
                  <a:lnTo>
                    <a:pt x="798" y="10466"/>
                  </a:lnTo>
                  <a:lnTo>
                    <a:pt x="905" y="10501"/>
                  </a:lnTo>
                  <a:lnTo>
                    <a:pt x="2381" y="4703"/>
                  </a:lnTo>
                  <a:lnTo>
                    <a:pt x="1334" y="4048"/>
                  </a:lnTo>
                  <a:lnTo>
                    <a:pt x="2215" y="217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8"/>
            <p:cNvSpPr/>
            <p:nvPr/>
          </p:nvSpPr>
          <p:spPr>
            <a:xfrm>
              <a:off x="2743775" y="3124025"/>
              <a:ext cx="223275" cy="252150"/>
            </a:xfrm>
            <a:custGeom>
              <a:rect b="b" l="l" r="r" t="t"/>
              <a:pathLst>
                <a:path extrusionOk="0" h="10086" w="8931">
                  <a:moveTo>
                    <a:pt x="1" y="1"/>
                  </a:moveTo>
                  <a:lnTo>
                    <a:pt x="739" y="5025"/>
                  </a:lnTo>
                  <a:lnTo>
                    <a:pt x="6371" y="10085"/>
                  </a:lnTo>
                  <a:lnTo>
                    <a:pt x="8931" y="7704"/>
                  </a:lnTo>
                  <a:cubicBezTo>
                    <a:pt x="2716" y="27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28"/>
            <p:cNvSpPr/>
            <p:nvPr/>
          </p:nvSpPr>
          <p:spPr>
            <a:xfrm>
              <a:off x="2640200" y="3227900"/>
              <a:ext cx="230100" cy="275375"/>
            </a:xfrm>
            <a:custGeom>
              <a:rect b="b" l="l" r="r" t="t"/>
              <a:pathLst>
                <a:path extrusionOk="0" h="11015" w="9204">
                  <a:moveTo>
                    <a:pt x="6085" y="1"/>
                  </a:moveTo>
                  <a:lnTo>
                    <a:pt x="0" y="2013"/>
                  </a:lnTo>
                  <a:lnTo>
                    <a:pt x="3156" y="11014"/>
                  </a:lnTo>
                  <a:lnTo>
                    <a:pt x="9204" y="9169"/>
                  </a:lnTo>
                  <a:lnTo>
                    <a:pt x="6085" y="1"/>
                  </a:lnTo>
                  <a:close/>
                </a:path>
              </a:pathLst>
            </a:custGeom>
            <a:solidFill>
              <a:srgbClr val="E058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28"/>
            <p:cNvSpPr/>
            <p:nvPr/>
          </p:nvSpPr>
          <p:spPr>
            <a:xfrm>
              <a:off x="2738425" y="3341025"/>
              <a:ext cx="127425" cy="93775"/>
            </a:xfrm>
            <a:custGeom>
              <a:rect b="b" l="l" r="r" t="t"/>
              <a:pathLst>
                <a:path extrusionOk="0" h="3751" w="5097">
                  <a:moveTo>
                    <a:pt x="4596" y="0"/>
                  </a:moveTo>
                  <a:lnTo>
                    <a:pt x="1" y="2000"/>
                  </a:lnTo>
                  <a:lnTo>
                    <a:pt x="346" y="3751"/>
                  </a:lnTo>
                  <a:lnTo>
                    <a:pt x="5096" y="2548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28"/>
            <p:cNvSpPr/>
            <p:nvPr/>
          </p:nvSpPr>
          <p:spPr>
            <a:xfrm>
              <a:off x="2662275" y="3383625"/>
              <a:ext cx="85100" cy="74725"/>
            </a:xfrm>
            <a:custGeom>
              <a:rect b="b" l="l" r="r" t="t"/>
              <a:pathLst>
                <a:path extrusionOk="0" h="2989" w="3404">
                  <a:moveTo>
                    <a:pt x="1088" y="1"/>
                  </a:moveTo>
                  <a:cubicBezTo>
                    <a:pt x="495" y="1"/>
                    <a:pt x="1" y="137"/>
                    <a:pt x="10" y="594"/>
                  </a:cubicBezTo>
                  <a:cubicBezTo>
                    <a:pt x="19" y="1398"/>
                    <a:pt x="196" y="2988"/>
                    <a:pt x="1386" y="2988"/>
                  </a:cubicBezTo>
                  <a:cubicBezTo>
                    <a:pt x="1871" y="2988"/>
                    <a:pt x="2525" y="2724"/>
                    <a:pt x="3404" y="2035"/>
                  </a:cubicBezTo>
                  <a:lnTo>
                    <a:pt x="3047" y="296"/>
                  </a:lnTo>
                  <a:cubicBezTo>
                    <a:pt x="3047" y="296"/>
                    <a:pt x="1961" y="1"/>
                    <a:pt x="1088" y="1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28"/>
            <p:cNvSpPr/>
            <p:nvPr/>
          </p:nvSpPr>
          <p:spPr>
            <a:xfrm>
              <a:off x="2681575" y="3361900"/>
              <a:ext cx="59250" cy="32725"/>
            </a:xfrm>
            <a:custGeom>
              <a:rect b="b" l="l" r="r" t="t"/>
              <a:pathLst>
                <a:path extrusionOk="0" h="1309" w="2370">
                  <a:moveTo>
                    <a:pt x="404" y="0"/>
                  </a:moveTo>
                  <a:cubicBezTo>
                    <a:pt x="284" y="0"/>
                    <a:pt x="161" y="59"/>
                    <a:pt x="84" y="165"/>
                  </a:cubicBezTo>
                  <a:cubicBezTo>
                    <a:pt x="0" y="308"/>
                    <a:pt x="24" y="511"/>
                    <a:pt x="167" y="606"/>
                  </a:cubicBezTo>
                  <a:lnTo>
                    <a:pt x="1036" y="1296"/>
                  </a:lnTo>
                  <a:lnTo>
                    <a:pt x="2370" y="1308"/>
                  </a:lnTo>
                  <a:lnTo>
                    <a:pt x="1977" y="820"/>
                  </a:lnTo>
                  <a:cubicBezTo>
                    <a:pt x="1751" y="534"/>
                    <a:pt x="1453" y="332"/>
                    <a:pt x="1120" y="225"/>
                  </a:cubicBezTo>
                  <a:lnTo>
                    <a:pt x="489" y="11"/>
                  </a:lnTo>
                  <a:cubicBezTo>
                    <a:pt x="461" y="4"/>
                    <a:pt x="433" y="0"/>
                    <a:pt x="404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28"/>
            <p:cNvSpPr/>
            <p:nvPr/>
          </p:nvSpPr>
          <p:spPr>
            <a:xfrm>
              <a:off x="2761650" y="3301325"/>
              <a:ext cx="223550" cy="140925"/>
            </a:xfrm>
            <a:custGeom>
              <a:rect b="b" l="l" r="r" t="t"/>
              <a:pathLst>
                <a:path extrusionOk="0" h="5637" w="8942">
                  <a:moveTo>
                    <a:pt x="6823" y="1"/>
                  </a:moveTo>
                  <a:cubicBezTo>
                    <a:pt x="6533" y="1"/>
                    <a:pt x="6239" y="71"/>
                    <a:pt x="5965" y="219"/>
                  </a:cubicBezTo>
                  <a:lnTo>
                    <a:pt x="0" y="2576"/>
                  </a:lnTo>
                  <a:lnTo>
                    <a:pt x="750" y="5636"/>
                  </a:lnTo>
                  <a:lnTo>
                    <a:pt x="7454" y="3505"/>
                  </a:lnTo>
                  <a:cubicBezTo>
                    <a:pt x="8489" y="3124"/>
                    <a:pt x="8942" y="1922"/>
                    <a:pt x="8418" y="933"/>
                  </a:cubicBezTo>
                  <a:cubicBezTo>
                    <a:pt x="8082" y="343"/>
                    <a:pt x="7463" y="1"/>
                    <a:pt x="6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28"/>
            <p:cNvSpPr/>
            <p:nvPr/>
          </p:nvSpPr>
          <p:spPr>
            <a:xfrm>
              <a:off x="2850950" y="3312750"/>
              <a:ext cx="41975" cy="18475"/>
            </a:xfrm>
            <a:custGeom>
              <a:rect b="b" l="l" r="r" t="t"/>
              <a:pathLst>
                <a:path extrusionOk="0" h="739" w="1679">
                  <a:moveTo>
                    <a:pt x="1631" y="0"/>
                  </a:moveTo>
                  <a:lnTo>
                    <a:pt x="0" y="643"/>
                  </a:lnTo>
                  <a:lnTo>
                    <a:pt x="36" y="738"/>
                  </a:lnTo>
                  <a:lnTo>
                    <a:pt x="1679" y="95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28"/>
            <p:cNvSpPr/>
            <p:nvPr/>
          </p:nvSpPr>
          <p:spPr>
            <a:xfrm>
              <a:off x="2335400" y="3137425"/>
              <a:ext cx="198850" cy="270000"/>
            </a:xfrm>
            <a:custGeom>
              <a:rect b="b" l="l" r="r" t="t"/>
              <a:pathLst>
                <a:path extrusionOk="0" h="10800" w="7954">
                  <a:moveTo>
                    <a:pt x="7906" y="0"/>
                  </a:moveTo>
                  <a:cubicBezTo>
                    <a:pt x="7906" y="0"/>
                    <a:pt x="5775" y="381"/>
                    <a:pt x="0" y="8739"/>
                  </a:cubicBezTo>
                  <a:lnTo>
                    <a:pt x="2834" y="10799"/>
                  </a:lnTo>
                  <a:lnTo>
                    <a:pt x="7954" y="4882"/>
                  </a:lnTo>
                  <a:lnTo>
                    <a:pt x="79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28"/>
            <p:cNvSpPr/>
            <p:nvPr/>
          </p:nvSpPr>
          <p:spPr>
            <a:xfrm>
              <a:off x="2500900" y="3252325"/>
              <a:ext cx="3300" cy="43475"/>
            </a:xfrm>
            <a:custGeom>
              <a:rect b="b" l="l" r="r" t="t"/>
              <a:pathLst>
                <a:path extrusionOk="0" h="1739" w="132">
                  <a:moveTo>
                    <a:pt x="12" y="0"/>
                  </a:moveTo>
                  <a:lnTo>
                    <a:pt x="0" y="1738"/>
                  </a:lnTo>
                  <a:lnTo>
                    <a:pt x="119" y="1738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28"/>
            <p:cNvSpPr/>
            <p:nvPr/>
          </p:nvSpPr>
          <p:spPr>
            <a:xfrm>
              <a:off x="2464275" y="3444900"/>
              <a:ext cx="69975" cy="108375"/>
            </a:xfrm>
            <a:custGeom>
              <a:rect b="b" l="l" r="r" t="t"/>
              <a:pathLst>
                <a:path extrusionOk="0" h="4335" w="2799">
                  <a:moveTo>
                    <a:pt x="537" y="0"/>
                  </a:moveTo>
                  <a:lnTo>
                    <a:pt x="1" y="1608"/>
                  </a:lnTo>
                  <a:lnTo>
                    <a:pt x="1537" y="2691"/>
                  </a:lnTo>
                  <a:lnTo>
                    <a:pt x="2334" y="4334"/>
                  </a:lnTo>
                  <a:lnTo>
                    <a:pt x="2799" y="1774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28"/>
            <p:cNvSpPr/>
            <p:nvPr/>
          </p:nvSpPr>
          <p:spPr>
            <a:xfrm>
              <a:off x="2519650" y="3463050"/>
              <a:ext cx="21450" cy="100050"/>
            </a:xfrm>
            <a:custGeom>
              <a:rect b="b" l="l" r="r" t="t"/>
              <a:pathLst>
                <a:path extrusionOk="0" h="4002" w="858">
                  <a:moveTo>
                    <a:pt x="751" y="1"/>
                  </a:moveTo>
                  <a:lnTo>
                    <a:pt x="0" y="3977"/>
                  </a:lnTo>
                  <a:lnTo>
                    <a:pt x="119" y="4001"/>
                  </a:lnTo>
                  <a:lnTo>
                    <a:pt x="858" y="25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28"/>
            <p:cNvSpPr/>
            <p:nvPr/>
          </p:nvSpPr>
          <p:spPr>
            <a:xfrm>
              <a:off x="2322000" y="3337800"/>
              <a:ext cx="187250" cy="181525"/>
            </a:xfrm>
            <a:custGeom>
              <a:rect b="b" l="l" r="r" t="t"/>
              <a:pathLst>
                <a:path extrusionOk="0" h="7261" w="7490">
                  <a:moveTo>
                    <a:pt x="1939" y="1"/>
                  </a:moveTo>
                  <a:cubicBezTo>
                    <a:pt x="1552" y="1"/>
                    <a:pt x="1161" y="135"/>
                    <a:pt x="834" y="415"/>
                  </a:cubicBezTo>
                  <a:cubicBezTo>
                    <a:pt x="36" y="1082"/>
                    <a:pt x="1" y="2320"/>
                    <a:pt x="775" y="3022"/>
                  </a:cubicBezTo>
                  <a:lnTo>
                    <a:pt x="5930" y="7261"/>
                  </a:lnTo>
                  <a:lnTo>
                    <a:pt x="7490" y="5082"/>
                  </a:lnTo>
                  <a:lnTo>
                    <a:pt x="3251" y="617"/>
                  </a:lnTo>
                  <a:cubicBezTo>
                    <a:pt x="2906" y="213"/>
                    <a:pt x="2425" y="1"/>
                    <a:pt x="1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28"/>
            <p:cNvSpPr/>
            <p:nvPr/>
          </p:nvSpPr>
          <p:spPr>
            <a:xfrm>
              <a:off x="2402375" y="3352325"/>
              <a:ext cx="27700" cy="29200"/>
            </a:xfrm>
            <a:custGeom>
              <a:rect b="b" l="l" r="r" t="t"/>
              <a:pathLst>
                <a:path extrusionOk="0" h="1168" w="1108">
                  <a:moveTo>
                    <a:pt x="72" y="1"/>
                  </a:moveTo>
                  <a:lnTo>
                    <a:pt x="0" y="72"/>
                  </a:lnTo>
                  <a:lnTo>
                    <a:pt x="1036" y="1167"/>
                  </a:lnTo>
                  <a:lnTo>
                    <a:pt x="1108" y="1096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28"/>
            <p:cNvSpPr/>
            <p:nvPr/>
          </p:nvSpPr>
          <p:spPr>
            <a:xfrm>
              <a:off x="2672950" y="2933525"/>
              <a:ext cx="50625" cy="49450"/>
            </a:xfrm>
            <a:custGeom>
              <a:rect b="b" l="l" r="r" t="t"/>
              <a:pathLst>
                <a:path extrusionOk="0" h="1978" w="2025">
                  <a:moveTo>
                    <a:pt x="1011" y="0"/>
                  </a:moveTo>
                  <a:cubicBezTo>
                    <a:pt x="1004" y="0"/>
                    <a:pt x="996" y="0"/>
                    <a:pt x="988" y="1"/>
                  </a:cubicBezTo>
                  <a:cubicBezTo>
                    <a:pt x="429" y="24"/>
                    <a:pt x="0" y="477"/>
                    <a:pt x="36" y="1024"/>
                  </a:cubicBezTo>
                  <a:cubicBezTo>
                    <a:pt x="47" y="1569"/>
                    <a:pt x="487" y="1978"/>
                    <a:pt x="1015" y="1978"/>
                  </a:cubicBezTo>
                  <a:cubicBezTo>
                    <a:pt x="1030" y="1978"/>
                    <a:pt x="1045" y="1978"/>
                    <a:pt x="1060" y="1977"/>
                  </a:cubicBezTo>
                  <a:cubicBezTo>
                    <a:pt x="1607" y="1965"/>
                    <a:pt x="2024" y="1501"/>
                    <a:pt x="2012" y="953"/>
                  </a:cubicBezTo>
                  <a:cubicBezTo>
                    <a:pt x="2001" y="413"/>
                    <a:pt x="1549" y="0"/>
                    <a:pt x="1011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28"/>
            <p:cNvSpPr/>
            <p:nvPr/>
          </p:nvSpPr>
          <p:spPr>
            <a:xfrm>
              <a:off x="2692575" y="295252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689" y="1"/>
                  </a:moveTo>
                  <a:cubicBezTo>
                    <a:pt x="533" y="1"/>
                    <a:pt x="258" y="77"/>
                    <a:pt x="25" y="586"/>
                  </a:cubicBezTo>
                  <a:cubicBezTo>
                    <a:pt x="1" y="598"/>
                    <a:pt x="25" y="610"/>
                    <a:pt x="37" y="634"/>
                  </a:cubicBezTo>
                  <a:lnTo>
                    <a:pt x="49" y="634"/>
                  </a:lnTo>
                  <a:cubicBezTo>
                    <a:pt x="60" y="634"/>
                    <a:pt x="84" y="634"/>
                    <a:pt x="96" y="598"/>
                  </a:cubicBezTo>
                  <a:cubicBezTo>
                    <a:pt x="309" y="130"/>
                    <a:pt x="558" y="63"/>
                    <a:pt x="687" y="63"/>
                  </a:cubicBezTo>
                  <a:cubicBezTo>
                    <a:pt x="739" y="63"/>
                    <a:pt x="771" y="74"/>
                    <a:pt x="775" y="74"/>
                  </a:cubicBezTo>
                  <a:cubicBezTo>
                    <a:pt x="779" y="81"/>
                    <a:pt x="783" y="84"/>
                    <a:pt x="789" y="84"/>
                  </a:cubicBezTo>
                  <a:cubicBezTo>
                    <a:pt x="800" y="84"/>
                    <a:pt x="814" y="70"/>
                    <a:pt x="822" y="62"/>
                  </a:cubicBezTo>
                  <a:cubicBezTo>
                    <a:pt x="834" y="50"/>
                    <a:pt x="822" y="14"/>
                    <a:pt x="811" y="14"/>
                  </a:cubicBezTo>
                  <a:cubicBezTo>
                    <a:pt x="800" y="14"/>
                    <a:pt x="755" y="1"/>
                    <a:pt x="689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28"/>
            <p:cNvSpPr/>
            <p:nvPr/>
          </p:nvSpPr>
          <p:spPr>
            <a:xfrm>
              <a:off x="2533050" y="2942950"/>
              <a:ext cx="50925" cy="49550"/>
            </a:xfrm>
            <a:custGeom>
              <a:rect b="b" l="l" r="r" t="t"/>
              <a:pathLst>
                <a:path extrusionOk="0" h="1982" w="2037">
                  <a:moveTo>
                    <a:pt x="1038" y="1"/>
                  </a:moveTo>
                  <a:cubicBezTo>
                    <a:pt x="1010" y="1"/>
                    <a:pt x="981" y="2"/>
                    <a:pt x="953" y="5"/>
                  </a:cubicBezTo>
                  <a:cubicBezTo>
                    <a:pt x="405" y="40"/>
                    <a:pt x="0" y="505"/>
                    <a:pt x="24" y="1052"/>
                  </a:cubicBezTo>
                  <a:cubicBezTo>
                    <a:pt x="70" y="1596"/>
                    <a:pt x="510" y="1982"/>
                    <a:pt x="1037" y="1982"/>
                  </a:cubicBezTo>
                  <a:cubicBezTo>
                    <a:pt x="1052" y="1982"/>
                    <a:pt x="1068" y="1982"/>
                    <a:pt x="1084" y="1981"/>
                  </a:cubicBezTo>
                  <a:cubicBezTo>
                    <a:pt x="1631" y="1933"/>
                    <a:pt x="2036" y="1469"/>
                    <a:pt x="2012" y="921"/>
                  </a:cubicBezTo>
                  <a:cubicBezTo>
                    <a:pt x="1978" y="402"/>
                    <a:pt x="1549" y="1"/>
                    <a:pt x="1038" y="1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28"/>
            <p:cNvSpPr/>
            <p:nvPr/>
          </p:nvSpPr>
          <p:spPr>
            <a:xfrm>
              <a:off x="2543450" y="2963275"/>
              <a:ext cx="22050" cy="14025"/>
            </a:xfrm>
            <a:custGeom>
              <a:rect b="b" l="l" r="r" t="t"/>
              <a:pathLst>
                <a:path extrusionOk="0" h="561" w="882">
                  <a:moveTo>
                    <a:pt x="200" y="0"/>
                  </a:moveTo>
                  <a:cubicBezTo>
                    <a:pt x="103" y="0"/>
                    <a:pt x="41" y="32"/>
                    <a:pt x="37" y="37"/>
                  </a:cubicBezTo>
                  <a:cubicBezTo>
                    <a:pt x="13" y="37"/>
                    <a:pt x="1" y="61"/>
                    <a:pt x="13" y="85"/>
                  </a:cubicBezTo>
                  <a:cubicBezTo>
                    <a:pt x="13" y="93"/>
                    <a:pt x="31" y="101"/>
                    <a:pt x="45" y="101"/>
                  </a:cubicBezTo>
                  <a:cubicBezTo>
                    <a:pt x="51" y="101"/>
                    <a:pt x="57" y="100"/>
                    <a:pt x="60" y="96"/>
                  </a:cubicBezTo>
                  <a:cubicBezTo>
                    <a:pt x="65" y="92"/>
                    <a:pt x="115" y="67"/>
                    <a:pt x="195" y="67"/>
                  </a:cubicBezTo>
                  <a:cubicBezTo>
                    <a:pt x="335" y="67"/>
                    <a:pt x="568" y="143"/>
                    <a:pt x="811" y="537"/>
                  </a:cubicBezTo>
                  <a:cubicBezTo>
                    <a:pt x="811" y="561"/>
                    <a:pt x="822" y="561"/>
                    <a:pt x="834" y="561"/>
                  </a:cubicBezTo>
                  <a:lnTo>
                    <a:pt x="846" y="561"/>
                  </a:lnTo>
                  <a:cubicBezTo>
                    <a:pt x="870" y="561"/>
                    <a:pt x="882" y="525"/>
                    <a:pt x="870" y="513"/>
                  </a:cubicBezTo>
                  <a:cubicBezTo>
                    <a:pt x="612" y="85"/>
                    <a:pt x="358" y="0"/>
                    <a:pt x="200" y="0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28"/>
            <p:cNvSpPr/>
            <p:nvPr/>
          </p:nvSpPr>
          <p:spPr>
            <a:xfrm>
              <a:off x="2500300" y="2814075"/>
              <a:ext cx="174150" cy="129600"/>
            </a:xfrm>
            <a:custGeom>
              <a:rect b="b" l="l" r="r" t="t"/>
              <a:pathLst>
                <a:path extrusionOk="0" h="5184" w="6966">
                  <a:moveTo>
                    <a:pt x="4638" y="0"/>
                  </a:moveTo>
                  <a:cubicBezTo>
                    <a:pt x="4369" y="0"/>
                    <a:pt x="4074" y="37"/>
                    <a:pt x="3751" y="123"/>
                  </a:cubicBezTo>
                  <a:cubicBezTo>
                    <a:pt x="1" y="1135"/>
                    <a:pt x="2144" y="5183"/>
                    <a:pt x="2144" y="5183"/>
                  </a:cubicBezTo>
                  <a:lnTo>
                    <a:pt x="2370" y="3588"/>
                  </a:lnTo>
                  <a:lnTo>
                    <a:pt x="3870" y="2516"/>
                  </a:lnTo>
                  <a:lnTo>
                    <a:pt x="6966" y="1421"/>
                  </a:lnTo>
                  <a:cubicBezTo>
                    <a:pt x="6966" y="1421"/>
                    <a:pt x="6304" y="0"/>
                    <a:pt x="4638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28"/>
            <p:cNvSpPr/>
            <p:nvPr/>
          </p:nvSpPr>
          <p:spPr>
            <a:xfrm>
              <a:off x="2663725" y="2842075"/>
              <a:ext cx="70250" cy="124525"/>
            </a:xfrm>
            <a:custGeom>
              <a:rect b="b" l="l" r="r" t="t"/>
              <a:pathLst>
                <a:path extrusionOk="0" h="4981" w="2810">
                  <a:moveTo>
                    <a:pt x="449" y="1"/>
                  </a:moveTo>
                  <a:cubicBezTo>
                    <a:pt x="182" y="1"/>
                    <a:pt x="0" y="75"/>
                    <a:pt x="0" y="75"/>
                  </a:cubicBezTo>
                  <a:lnTo>
                    <a:pt x="953" y="4980"/>
                  </a:lnTo>
                  <a:cubicBezTo>
                    <a:pt x="953" y="4980"/>
                    <a:pt x="2810" y="2206"/>
                    <a:pt x="1715" y="706"/>
                  </a:cubicBezTo>
                  <a:cubicBezTo>
                    <a:pt x="1290" y="126"/>
                    <a:pt x="797" y="1"/>
                    <a:pt x="44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28"/>
            <p:cNvSpPr/>
            <p:nvPr/>
          </p:nvSpPr>
          <p:spPr>
            <a:xfrm>
              <a:off x="2547925" y="2839150"/>
              <a:ext cx="157775" cy="156025"/>
            </a:xfrm>
            <a:custGeom>
              <a:rect b="b" l="l" r="r" t="t"/>
              <a:pathLst>
                <a:path extrusionOk="0" h="6241" w="6311">
                  <a:moveTo>
                    <a:pt x="3162" y="1"/>
                  </a:moveTo>
                  <a:cubicBezTo>
                    <a:pt x="3140" y="1"/>
                    <a:pt x="3118" y="1"/>
                    <a:pt x="3096" y="1"/>
                  </a:cubicBezTo>
                  <a:cubicBezTo>
                    <a:pt x="1370" y="25"/>
                    <a:pt x="1" y="1454"/>
                    <a:pt x="24" y="3180"/>
                  </a:cubicBezTo>
                  <a:cubicBezTo>
                    <a:pt x="60" y="4885"/>
                    <a:pt x="1453" y="6241"/>
                    <a:pt x="3149" y="6241"/>
                  </a:cubicBezTo>
                  <a:cubicBezTo>
                    <a:pt x="3171" y="6241"/>
                    <a:pt x="3193" y="6241"/>
                    <a:pt x="3215" y="6240"/>
                  </a:cubicBezTo>
                  <a:cubicBezTo>
                    <a:pt x="4930" y="6216"/>
                    <a:pt x="6311" y="4788"/>
                    <a:pt x="6275" y="3061"/>
                  </a:cubicBezTo>
                  <a:cubicBezTo>
                    <a:pt x="6252" y="1357"/>
                    <a:pt x="4859" y="1"/>
                    <a:pt x="3162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8"/>
            <p:cNvSpPr/>
            <p:nvPr/>
          </p:nvSpPr>
          <p:spPr>
            <a:xfrm>
              <a:off x="2601500" y="3011800"/>
              <a:ext cx="74150" cy="99750"/>
            </a:xfrm>
            <a:custGeom>
              <a:rect b="b" l="l" r="r" t="t"/>
              <a:pathLst>
                <a:path extrusionOk="0" h="3990" w="2966">
                  <a:moveTo>
                    <a:pt x="2489" y="1"/>
                  </a:moveTo>
                  <a:lnTo>
                    <a:pt x="2060" y="560"/>
                  </a:lnTo>
                  <a:cubicBezTo>
                    <a:pt x="2039" y="560"/>
                    <a:pt x="1645" y="841"/>
                    <a:pt x="1185" y="841"/>
                  </a:cubicBezTo>
                  <a:cubicBezTo>
                    <a:pt x="1144" y="841"/>
                    <a:pt x="1102" y="839"/>
                    <a:pt x="1060" y="834"/>
                  </a:cubicBezTo>
                  <a:cubicBezTo>
                    <a:pt x="548" y="775"/>
                    <a:pt x="84" y="251"/>
                    <a:pt x="84" y="251"/>
                  </a:cubicBezTo>
                  <a:lnTo>
                    <a:pt x="1" y="3989"/>
                  </a:lnTo>
                  <a:lnTo>
                    <a:pt x="2965" y="3823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8"/>
            <p:cNvSpPr/>
            <p:nvPr/>
          </p:nvSpPr>
          <p:spPr>
            <a:xfrm>
              <a:off x="2602700" y="3018050"/>
              <a:ext cx="58350" cy="47650"/>
            </a:xfrm>
            <a:custGeom>
              <a:rect b="b" l="l" r="r" t="t"/>
              <a:pathLst>
                <a:path extrusionOk="0" h="1906" w="2334">
                  <a:moveTo>
                    <a:pt x="36" y="1"/>
                  </a:moveTo>
                  <a:lnTo>
                    <a:pt x="0" y="1906"/>
                  </a:lnTo>
                  <a:lnTo>
                    <a:pt x="0" y="1906"/>
                  </a:lnTo>
                  <a:lnTo>
                    <a:pt x="2334" y="39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8"/>
            <p:cNvSpPr/>
            <p:nvPr/>
          </p:nvSpPr>
          <p:spPr>
            <a:xfrm>
              <a:off x="2546725" y="2845550"/>
              <a:ext cx="151600" cy="191325"/>
            </a:xfrm>
            <a:custGeom>
              <a:rect b="b" l="l" r="r" t="t"/>
              <a:pathLst>
                <a:path extrusionOk="0" h="7653" w="6064">
                  <a:moveTo>
                    <a:pt x="3380" y="0"/>
                  </a:moveTo>
                  <a:cubicBezTo>
                    <a:pt x="3307" y="0"/>
                    <a:pt x="3233" y="3"/>
                    <a:pt x="3156" y="7"/>
                  </a:cubicBezTo>
                  <a:cubicBezTo>
                    <a:pt x="1" y="210"/>
                    <a:pt x="477" y="3150"/>
                    <a:pt x="477" y="3150"/>
                  </a:cubicBezTo>
                  <a:cubicBezTo>
                    <a:pt x="560" y="4270"/>
                    <a:pt x="763" y="5222"/>
                    <a:pt x="977" y="5901"/>
                  </a:cubicBezTo>
                  <a:cubicBezTo>
                    <a:pt x="1168" y="6556"/>
                    <a:pt x="1644" y="7008"/>
                    <a:pt x="2275" y="7353"/>
                  </a:cubicBezTo>
                  <a:lnTo>
                    <a:pt x="2394" y="7413"/>
                  </a:lnTo>
                  <a:cubicBezTo>
                    <a:pt x="2705" y="7574"/>
                    <a:pt x="3047" y="7652"/>
                    <a:pt x="3388" y="7652"/>
                  </a:cubicBezTo>
                  <a:cubicBezTo>
                    <a:pt x="3805" y="7652"/>
                    <a:pt x="4219" y="7535"/>
                    <a:pt x="4573" y="7306"/>
                  </a:cubicBezTo>
                  <a:cubicBezTo>
                    <a:pt x="5228" y="6877"/>
                    <a:pt x="5656" y="6329"/>
                    <a:pt x="5764" y="5603"/>
                  </a:cubicBezTo>
                  <a:cubicBezTo>
                    <a:pt x="5942" y="4282"/>
                    <a:pt x="5894" y="3139"/>
                    <a:pt x="5894" y="3139"/>
                  </a:cubicBezTo>
                  <a:cubicBezTo>
                    <a:pt x="5894" y="3139"/>
                    <a:pt x="6064" y="0"/>
                    <a:pt x="3380" y="0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8"/>
            <p:cNvSpPr/>
            <p:nvPr/>
          </p:nvSpPr>
          <p:spPr>
            <a:xfrm>
              <a:off x="2653600" y="2938300"/>
              <a:ext cx="11925" cy="12225"/>
            </a:xfrm>
            <a:custGeom>
              <a:rect b="b" l="l" r="r" t="t"/>
              <a:pathLst>
                <a:path extrusionOk="0" h="489" w="477">
                  <a:moveTo>
                    <a:pt x="226" y="0"/>
                  </a:moveTo>
                  <a:cubicBezTo>
                    <a:pt x="84" y="24"/>
                    <a:pt x="0" y="131"/>
                    <a:pt x="0" y="262"/>
                  </a:cubicBezTo>
                  <a:cubicBezTo>
                    <a:pt x="12" y="393"/>
                    <a:pt x="119" y="488"/>
                    <a:pt x="250" y="488"/>
                  </a:cubicBezTo>
                  <a:cubicBezTo>
                    <a:pt x="393" y="464"/>
                    <a:pt x="476" y="369"/>
                    <a:pt x="476" y="226"/>
                  </a:cubicBezTo>
                  <a:cubicBezTo>
                    <a:pt x="465" y="95"/>
                    <a:pt x="357" y="0"/>
                    <a:pt x="226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8"/>
            <p:cNvSpPr/>
            <p:nvPr/>
          </p:nvSpPr>
          <p:spPr>
            <a:xfrm>
              <a:off x="2595550" y="2942150"/>
              <a:ext cx="12225" cy="11950"/>
            </a:xfrm>
            <a:custGeom>
              <a:rect b="b" l="l" r="r" t="t"/>
              <a:pathLst>
                <a:path extrusionOk="0" h="478" w="489">
                  <a:moveTo>
                    <a:pt x="239" y="1"/>
                  </a:moveTo>
                  <a:cubicBezTo>
                    <a:pt x="108" y="13"/>
                    <a:pt x="1" y="132"/>
                    <a:pt x="12" y="251"/>
                  </a:cubicBezTo>
                  <a:cubicBezTo>
                    <a:pt x="36" y="382"/>
                    <a:pt x="131" y="477"/>
                    <a:pt x="274" y="477"/>
                  </a:cubicBezTo>
                  <a:cubicBezTo>
                    <a:pt x="405" y="465"/>
                    <a:pt x="489" y="358"/>
                    <a:pt x="489" y="227"/>
                  </a:cubicBezTo>
                  <a:cubicBezTo>
                    <a:pt x="477" y="84"/>
                    <a:pt x="370" y="1"/>
                    <a:pt x="23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8"/>
            <p:cNvSpPr/>
            <p:nvPr/>
          </p:nvSpPr>
          <p:spPr>
            <a:xfrm>
              <a:off x="2626500" y="2954350"/>
              <a:ext cx="10450" cy="17900"/>
            </a:xfrm>
            <a:custGeom>
              <a:rect b="b" l="l" r="r" t="t"/>
              <a:pathLst>
                <a:path extrusionOk="0" h="716" w="418">
                  <a:moveTo>
                    <a:pt x="298" y="1"/>
                  </a:moveTo>
                  <a:cubicBezTo>
                    <a:pt x="287" y="1"/>
                    <a:pt x="263" y="37"/>
                    <a:pt x="263" y="49"/>
                  </a:cubicBezTo>
                  <a:lnTo>
                    <a:pt x="322" y="632"/>
                  </a:lnTo>
                  <a:lnTo>
                    <a:pt x="25" y="644"/>
                  </a:lnTo>
                  <a:cubicBezTo>
                    <a:pt x="13" y="656"/>
                    <a:pt x="1" y="668"/>
                    <a:pt x="1" y="692"/>
                  </a:cubicBezTo>
                  <a:cubicBezTo>
                    <a:pt x="1" y="703"/>
                    <a:pt x="13" y="715"/>
                    <a:pt x="25" y="715"/>
                  </a:cubicBezTo>
                  <a:lnTo>
                    <a:pt x="370" y="692"/>
                  </a:lnTo>
                  <a:cubicBezTo>
                    <a:pt x="382" y="692"/>
                    <a:pt x="406" y="680"/>
                    <a:pt x="406" y="680"/>
                  </a:cubicBezTo>
                  <a:cubicBezTo>
                    <a:pt x="417" y="656"/>
                    <a:pt x="417" y="656"/>
                    <a:pt x="417" y="644"/>
                  </a:cubicBezTo>
                  <a:lnTo>
                    <a:pt x="346" y="37"/>
                  </a:lnTo>
                  <a:cubicBezTo>
                    <a:pt x="346" y="25"/>
                    <a:pt x="310" y="1"/>
                    <a:pt x="298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8"/>
            <p:cNvSpPr/>
            <p:nvPr/>
          </p:nvSpPr>
          <p:spPr>
            <a:xfrm>
              <a:off x="2576800" y="2900100"/>
              <a:ext cx="38425" cy="16400"/>
            </a:xfrm>
            <a:custGeom>
              <a:rect b="b" l="l" r="r" t="t"/>
              <a:pathLst>
                <a:path extrusionOk="0" h="656" w="1537">
                  <a:moveTo>
                    <a:pt x="1011" y="0"/>
                  </a:moveTo>
                  <a:cubicBezTo>
                    <a:pt x="981" y="0"/>
                    <a:pt x="950" y="1"/>
                    <a:pt x="917" y="4"/>
                  </a:cubicBezTo>
                  <a:cubicBezTo>
                    <a:pt x="536" y="28"/>
                    <a:pt x="167" y="278"/>
                    <a:pt x="60" y="385"/>
                  </a:cubicBezTo>
                  <a:cubicBezTo>
                    <a:pt x="0" y="445"/>
                    <a:pt x="0" y="504"/>
                    <a:pt x="48" y="564"/>
                  </a:cubicBezTo>
                  <a:cubicBezTo>
                    <a:pt x="84" y="627"/>
                    <a:pt x="161" y="656"/>
                    <a:pt x="233" y="656"/>
                  </a:cubicBezTo>
                  <a:cubicBezTo>
                    <a:pt x="256" y="656"/>
                    <a:pt x="278" y="653"/>
                    <a:pt x="298" y="647"/>
                  </a:cubicBezTo>
                  <a:cubicBezTo>
                    <a:pt x="477" y="599"/>
                    <a:pt x="834" y="504"/>
                    <a:pt x="1132" y="480"/>
                  </a:cubicBezTo>
                  <a:cubicBezTo>
                    <a:pt x="1536" y="445"/>
                    <a:pt x="1453" y="195"/>
                    <a:pt x="1453" y="195"/>
                  </a:cubicBezTo>
                  <a:cubicBezTo>
                    <a:pt x="1453" y="195"/>
                    <a:pt x="1381" y="0"/>
                    <a:pt x="1011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28"/>
            <p:cNvSpPr/>
            <p:nvPr/>
          </p:nvSpPr>
          <p:spPr>
            <a:xfrm>
              <a:off x="2641750" y="2896600"/>
              <a:ext cx="38050" cy="14375"/>
            </a:xfrm>
            <a:custGeom>
              <a:rect b="b" l="l" r="r" t="t"/>
              <a:pathLst>
                <a:path extrusionOk="0" h="575" w="1522">
                  <a:moveTo>
                    <a:pt x="588" y="1"/>
                  </a:moveTo>
                  <a:cubicBezTo>
                    <a:pt x="578" y="1"/>
                    <a:pt x="568" y="1"/>
                    <a:pt x="558" y="1"/>
                  </a:cubicBezTo>
                  <a:cubicBezTo>
                    <a:pt x="105" y="37"/>
                    <a:pt x="58" y="275"/>
                    <a:pt x="58" y="275"/>
                  </a:cubicBezTo>
                  <a:cubicBezTo>
                    <a:pt x="58" y="275"/>
                    <a:pt x="1" y="514"/>
                    <a:pt x="375" y="514"/>
                  </a:cubicBezTo>
                  <a:cubicBezTo>
                    <a:pt x="384" y="514"/>
                    <a:pt x="393" y="513"/>
                    <a:pt x="403" y="513"/>
                  </a:cubicBezTo>
                  <a:cubicBezTo>
                    <a:pt x="430" y="512"/>
                    <a:pt x="457" y="512"/>
                    <a:pt x="485" y="512"/>
                  </a:cubicBezTo>
                  <a:cubicBezTo>
                    <a:pt x="765" y="512"/>
                    <a:pt x="1086" y="562"/>
                    <a:pt x="1248" y="573"/>
                  </a:cubicBezTo>
                  <a:cubicBezTo>
                    <a:pt x="1259" y="574"/>
                    <a:pt x="1270" y="574"/>
                    <a:pt x="1281" y="574"/>
                  </a:cubicBezTo>
                  <a:cubicBezTo>
                    <a:pt x="1377" y="574"/>
                    <a:pt x="1465" y="530"/>
                    <a:pt x="1486" y="466"/>
                  </a:cubicBezTo>
                  <a:cubicBezTo>
                    <a:pt x="1522" y="406"/>
                    <a:pt x="1498" y="335"/>
                    <a:pt x="1462" y="287"/>
                  </a:cubicBezTo>
                  <a:cubicBezTo>
                    <a:pt x="1347" y="206"/>
                    <a:pt x="960" y="1"/>
                    <a:pt x="588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28"/>
            <p:cNvSpPr/>
            <p:nvPr/>
          </p:nvSpPr>
          <p:spPr>
            <a:xfrm>
              <a:off x="2622050" y="2983525"/>
              <a:ext cx="30375" cy="9250"/>
            </a:xfrm>
            <a:custGeom>
              <a:rect b="b" l="l" r="r" t="t"/>
              <a:pathLst>
                <a:path extrusionOk="0" h="370" w="1215">
                  <a:moveTo>
                    <a:pt x="1203" y="1"/>
                  </a:moveTo>
                  <a:cubicBezTo>
                    <a:pt x="1191" y="1"/>
                    <a:pt x="1179" y="1"/>
                    <a:pt x="1155" y="13"/>
                  </a:cubicBezTo>
                  <a:cubicBezTo>
                    <a:pt x="1145" y="22"/>
                    <a:pt x="944" y="296"/>
                    <a:pt x="432" y="296"/>
                  </a:cubicBezTo>
                  <a:cubicBezTo>
                    <a:pt x="319" y="296"/>
                    <a:pt x="192" y="283"/>
                    <a:pt x="48" y="251"/>
                  </a:cubicBezTo>
                  <a:cubicBezTo>
                    <a:pt x="24" y="251"/>
                    <a:pt x="0" y="263"/>
                    <a:pt x="0" y="287"/>
                  </a:cubicBezTo>
                  <a:cubicBezTo>
                    <a:pt x="0" y="298"/>
                    <a:pt x="12" y="322"/>
                    <a:pt x="24" y="322"/>
                  </a:cubicBezTo>
                  <a:cubicBezTo>
                    <a:pt x="191" y="358"/>
                    <a:pt x="322" y="370"/>
                    <a:pt x="441" y="370"/>
                  </a:cubicBezTo>
                  <a:cubicBezTo>
                    <a:pt x="1000" y="370"/>
                    <a:pt x="1215" y="72"/>
                    <a:pt x="1215" y="37"/>
                  </a:cubicBezTo>
                  <a:cubicBezTo>
                    <a:pt x="1215" y="25"/>
                    <a:pt x="1215" y="13"/>
                    <a:pt x="1203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28"/>
            <p:cNvSpPr/>
            <p:nvPr/>
          </p:nvSpPr>
          <p:spPr>
            <a:xfrm>
              <a:off x="2634550" y="2915600"/>
              <a:ext cx="61925" cy="60525"/>
            </a:xfrm>
            <a:custGeom>
              <a:rect b="b" l="l" r="r" t="t"/>
              <a:pathLst>
                <a:path extrusionOk="0" h="2421" w="2477">
                  <a:moveTo>
                    <a:pt x="1250" y="110"/>
                  </a:moveTo>
                  <a:cubicBezTo>
                    <a:pt x="1822" y="110"/>
                    <a:pt x="2310" y="551"/>
                    <a:pt x="2322" y="1134"/>
                  </a:cubicBezTo>
                  <a:cubicBezTo>
                    <a:pt x="2346" y="1420"/>
                    <a:pt x="2251" y="1706"/>
                    <a:pt x="2060" y="1920"/>
                  </a:cubicBezTo>
                  <a:cubicBezTo>
                    <a:pt x="1870" y="2146"/>
                    <a:pt x="1608" y="2277"/>
                    <a:pt x="1310" y="2301"/>
                  </a:cubicBezTo>
                  <a:cubicBezTo>
                    <a:pt x="1295" y="2302"/>
                    <a:pt x="1281" y="2302"/>
                    <a:pt x="1266" y="2302"/>
                  </a:cubicBezTo>
                  <a:cubicBezTo>
                    <a:pt x="690" y="2302"/>
                    <a:pt x="201" y="1846"/>
                    <a:pt x="155" y="1265"/>
                  </a:cubicBezTo>
                  <a:cubicBezTo>
                    <a:pt x="119" y="658"/>
                    <a:pt x="584" y="158"/>
                    <a:pt x="1179" y="110"/>
                  </a:cubicBezTo>
                  <a:close/>
                  <a:moveTo>
                    <a:pt x="1265" y="0"/>
                  </a:moveTo>
                  <a:cubicBezTo>
                    <a:pt x="1236" y="0"/>
                    <a:pt x="1208" y="1"/>
                    <a:pt x="1179" y="3"/>
                  </a:cubicBezTo>
                  <a:cubicBezTo>
                    <a:pt x="512" y="39"/>
                    <a:pt x="0" y="610"/>
                    <a:pt x="48" y="1289"/>
                  </a:cubicBezTo>
                  <a:cubicBezTo>
                    <a:pt x="84" y="1932"/>
                    <a:pt x="619" y="2420"/>
                    <a:pt x="1250" y="2420"/>
                  </a:cubicBezTo>
                  <a:lnTo>
                    <a:pt x="1334" y="2420"/>
                  </a:lnTo>
                  <a:cubicBezTo>
                    <a:pt x="1655" y="2396"/>
                    <a:pt x="1953" y="2253"/>
                    <a:pt x="2167" y="2015"/>
                  </a:cubicBezTo>
                  <a:cubicBezTo>
                    <a:pt x="2370" y="1777"/>
                    <a:pt x="2477" y="1468"/>
                    <a:pt x="2465" y="1134"/>
                  </a:cubicBezTo>
                  <a:cubicBezTo>
                    <a:pt x="2431" y="496"/>
                    <a:pt x="1895" y="0"/>
                    <a:pt x="1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28"/>
            <p:cNvSpPr/>
            <p:nvPr/>
          </p:nvSpPr>
          <p:spPr>
            <a:xfrm>
              <a:off x="2563700" y="2920100"/>
              <a:ext cx="61050" cy="60475"/>
            </a:xfrm>
            <a:custGeom>
              <a:rect b="b" l="l" r="r" t="t"/>
              <a:pathLst>
                <a:path extrusionOk="0" h="2419" w="2442">
                  <a:moveTo>
                    <a:pt x="1215" y="109"/>
                  </a:moveTo>
                  <a:cubicBezTo>
                    <a:pt x="1489" y="109"/>
                    <a:pt x="1739" y="216"/>
                    <a:pt x="1929" y="395"/>
                  </a:cubicBezTo>
                  <a:cubicBezTo>
                    <a:pt x="2156" y="585"/>
                    <a:pt x="2287" y="835"/>
                    <a:pt x="2298" y="1133"/>
                  </a:cubicBezTo>
                  <a:cubicBezTo>
                    <a:pt x="2322" y="1419"/>
                    <a:pt x="2227" y="1704"/>
                    <a:pt x="2037" y="1919"/>
                  </a:cubicBezTo>
                  <a:cubicBezTo>
                    <a:pt x="1846" y="2145"/>
                    <a:pt x="1584" y="2276"/>
                    <a:pt x="1286" y="2300"/>
                  </a:cubicBezTo>
                  <a:cubicBezTo>
                    <a:pt x="1271" y="2300"/>
                    <a:pt x="1257" y="2301"/>
                    <a:pt x="1242" y="2301"/>
                  </a:cubicBezTo>
                  <a:cubicBezTo>
                    <a:pt x="655" y="2301"/>
                    <a:pt x="178" y="1844"/>
                    <a:pt x="132" y="1264"/>
                  </a:cubicBezTo>
                  <a:cubicBezTo>
                    <a:pt x="120" y="990"/>
                    <a:pt x="203" y="704"/>
                    <a:pt x="393" y="478"/>
                  </a:cubicBezTo>
                  <a:cubicBezTo>
                    <a:pt x="596" y="264"/>
                    <a:pt x="846" y="121"/>
                    <a:pt x="1144" y="109"/>
                  </a:cubicBezTo>
                  <a:close/>
                  <a:moveTo>
                    <a:pt x="1192" y="1"/>
                  </a:moveTo>
                  <a:cubicBezTo>
                    <a:pt x="1176" y="1"/>
                    <a:pt x="1160" y="1"/>
                    <a:pt x="1144" y="2"/>
                  </a:cubicBezTo>
                  <a:cubicBezTo>
                    <a:pt x="810" y="26"/>
                    <a:pt x="513" y="168"/>
                    <a:pt x="310" y="407"/>
                  </a:cubicBezTo>
                  <a:cubicBezTo>
                    <a:pt x="96" y="645"/>
                    <a:pt x="1" y="954"/>
                    <a:pt x="12" y="1288"/>
                  </a:cubicBezTo>
                  <a:cubicBezTo>
                    <a:pt x="36" y="1931"/>
                    <a:pt x="572" y="2419"/>
                    <a:pt x="1215" y="2419"/>
                  </a:cubicBezTo>
                  <a:lnTo>
                    <a:pt x="1286" y="2419"/>
                  </a:lnTo>
                  <a:cubicBezTo>
                    <a:pt x="1620" y="2407"/>
                    <a:pt x="1917" y="2252"/>
                    <a:pt x="2120" y="2014"/>
                  </a:cubicBezTo>
                  <a:cubicBezTo>
                    <a:pt x="2334" y="1776"/>
                    <a:pt x="2441" y="1466"/>
                    <a:pt x="2418" y="1133"/>
                  </a:cubicBezTo>
                  <a:cubicBezTo>
                    <a:pt x="2406" y="811"/>
                    <a:pt x="2263" y="514"/>
                    <a:pt x="2025" y="299"/>
                  </a:cubicBezTo>
                  <a:cubicBezTo>
                    <a:pt x="1798" y="107"/>
                    <a:pt x="1497" y="1"/>
                    <a:pt x="1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28"/>
            <p:cNvSpPr/>
            <p:nvPr/>
          </p:nvSpPr>
          <p:spPr>
            <a:xfrm>
              <a:off x="2622625" y="2945725"/>
              <a:ext cx="14625" cy="3900"/>
            </a:xfrm>
            <a:custGeom>
              <a:rect b="b" l="l" r="r" t="t"/>
              <a:pathLst>
                <a:path extrusionOk="0" h="156" w="585">
                  <a:moveTo>
                    <a:pt x="584" y="1"/>
                  </a:moveTo>
                  <a:lnTo>
                    <a:pt x="1" y="36"/>
                  </a:lnTo>
                  <a:lnTo>
                    <a:pt x="13" y="155"/>
                  </a:lnTo>
                  <a:lnTo>
                    <a:pt x="584" y="120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8"/>
            <p:cNvSpPr/>
            <p:nvPr/>
          </p:nvSpPr>
          <p:spPr>
            <a:xfrm>
              <a:off x="2554775" y="2838875"/>
              <a:ext cx="122050" cy="68800"/>
            </a:xfrm>
            <a:custGeom>
              <a:rect b="b" l="l" r="r" t="t"/>
              <a:pathLst>
                <a:path extrusionOk="0" h="2752" w="4882">
                  <a:moveTo>
                    <a:pt x="3015" y="1"/>
                  </a:moveTo>
                  <a:cubicBezTo>
                    <a:pt x="359" y="1"/>
                    <a:pt x="0" y="2718"/>
                    <a:pt x="0" y="2739"/>
                  </a:cubicBezTo>
                  <a:cubicBezTo>
                    <a:pt x="153" y="2748"/>
                    <a:pt x="298" y="2752"/>
                    <a:pt x="435" y="2752"/>
                  </a:cubicBezTo>
                  <a:cubicBezTo>
                    <a:pt x="2674" y="2752"/>
                    <a:pt x="2917" y="1632"/>
                    <a:pt x="2917" y="1632"/>
                  </a:cubicBezTo>
                  <a:cubicBezTo>
                    <a:pt x="3060" y="1989"/>
                    <a:pt x="2953" y="2358"/>
                    <a:pt x="2953" y="2358"/>
                  </a:cubicBezTo>
                  <a:cubicBezTo>
                    <a:pt x="4882" y="1810"/>
                    <a:pt x="4537" y="250"/>
                    <a:pt x="4537" y="250"/>
                  </a:cubicBezTo>
                  <a:cubicBezTo>
                    <a:pt x="3960" y="76"/>
                    <a:pt x="3456" y="1"/>
                    <a:pt x="3015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28"/>
            <p:cNvSpPr/>
            <p:nvPr/>
          </p:nvSpPr>
          <p:spPr>
            <a:xfrm>
              <a:off x="2666700" y="2855550"/>
              <a:ext cx="30975" cy="51500"/>
            </a:xfrm>
            <a:custGeom>
              <a:rect b="b" l="l" r="r" t="t"/>
              <a:pathLst>
                <a:path extrusionOk="0" h="2060" w="1239">
                  <a:moveTo>
                    <a:pt x="0" y="0"/>
                  </a:moveTo>
                  <a:cubicBezTo>
                    <a:pt x="0" y="0"/>
                    <a:pt x="203" y="1465"/>
                    <a:pt x="1238" y="2060"/>
                  </a:cubicBezTo>
                  <a:cubicBezTo>
                    <a:pt x="1238" y="2060"/>
                    <a:pt x="1179" y="60"/>
                    <a:pt x="0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4" name="Google Shape;604;p28"/>
          <p:cNvSpPr/>
          <p:nvPr/>
        </p:nvSpPr>
        <p:spPr>
          <a:xfrm>
            <a:off x="4415137" y="351975"/>
            <a:ext cx="3387900" cy="357900"/>
          </a:xfrm>
          <a:prstGeom prst="roundRect">
            <a:avLst>
              <a:gd fmla="val 29303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28">
            <a:hlinkClick action="ppaction://hlinksldjump" r:id="rId3"/>
          </p:cNvPr>
          <p:cNvSpPr/>
          <p:nvPr/>
        </p:nvSpPr>
        <p:spPr>
          <a:xfrm>
            <a:off x="7905259" y="351963"/>
            <a:ext cx="357900" cy="357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2">
                <a:alpha val="1294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28"/>
          <p:cNvSpPr txBox="1"/>
          <p:nvPr>
            <p:ph type="title"/>
          </p:nvPr>
        </p:nvSpPr>
        <p:spPr>
          <a:xfrm>
            <a:off x="4277670" y="330925"/>
            <a:ext cx="4444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 sz="1600"/>
              <a:t>Initial Proposition</a:t>
            </a:r>
            <a:endParaRPr sz="1600"/>
          </a:p>
        </p:txBody>
      </p:sp>
      <p:sp>
        <p:nvSpPr>
          <p:cNvPr id="607" name="Google Shape;607;p28">
            <a:hlinkClick action="ppaction://hlinksldjump" r:id="rId4"/>
          </p:cNvPr>
          <p:cNvSpPr/>
          <p:nvPr/>
        </p:nvSpPr>
        <p:spPr>
          <a:xfrm>
            <a:off x="7992924" y="441195"/>
            <a:ext cx="182549" cy="179332"/>
          </a:xfrm>
          <a:custGeom>
            <a:rect b="b" l="l" r="r" t="t"/>
            <a:pathLst>
              <a:path extrusionOk="0" h="209134" w="212885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8" name="Google Shape;608;p28"/>
          <p:cNvGrpSpPr/>
          <p:nvPr/>
        </p:nvGrpSpPr>
        <p:grpSpPr>
          <a:xfrm>
            <a:off x="3505634" y="351925"/>
            <a:ext cx="807300" cy="357900"/>
            <a:chOff x="635421" y="421700"/>
            <a:chExt cx="807300" cy="357900"/>
          </a:xfrm>
        </p:grpSpPr>
        <p:sp>
          <p:nvSpPr>
            <p:cNvPr id="609" name="Google Shape;609;p28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fmla="val 2930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rotWithShape="0" algn="bl" dir="5400000" dist="57150">
                <a:schemeClr val="dk2">
                  <a:alpha val="12941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28"/>
            <p:cNvSpPr/>
            <p:nvPr/>
          </p:nvSpPr>
          <p:spPr>
            <a:xfrm flipH="1">
              <a:off x="742562" y="518354"/>
              <a:ext cx="164679" cy="164679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28"/>
            <p:cNvSpPr/>
            <p:nvPr/>
          </p:nvSpPr>
          <p:spPr>
            <a:xfrm flipH="1">
              <a:off x="965384" y="518354"/>
              <a:ext cx="164207" cy="164679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28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A blue and black sign with white letters&#10;&#10;AI-generated content may be incorrect." id="613" name="Google Shape;613;p28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4564346" y="441195"/>
            <a:ext cx="661702" cy="2617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sign with white letters&#10;&#10;AI-generated content may be incorrect." id="614" name="Google Shape;614;p28"/>
          <p:cNvPicPr preferRelativeResize="0"/>
          <p:nvPr/>
        </p:nvPicPr>
        <p:blipFill rotWithShape="1">
          <a:blip r:embed="rId5">
            <a:alphaModFix/>
          </a:blip>
          <a:srcRect b="49185" l="0" r="0" t="0"/>
          <a:stretch/>
        </p:blipFill>
        <p:spPr>
          <a:xfrm>
            <a:off x="1276996" y="2250903"/>
            <a:ext cx="378239" cy="149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19750" y="1310075"/>
            <a:ext cx="4529289" cy="301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ospital Website Project Proposal by Slidesgo">
  <a:themeElements>
    <a:clrScheme name="Simple Light">
      <a:dk1>
        <a:srgbClr val="333333"/>
      </a:dk1>
      <a:lt1>
        <a:srgbClr val="FFFFFF"/>
      </a:lt1>
      <a:dk2>
        <a:srgbClr val="2D67E0"/>
      </a:dk2>
      <a:lt2>
        <a:srgbClr val="B9D0FF"/>
      </a:lt2>
      <a:accent1>
        <a:srgbClr val="DDE9FF"/>
      </a:accent1>
      <a:accent2>
        <a:srgbClr val="E9F3F9"/>
      </a:accent2>
      <a:accent3>
        <a:srgbClr val="E0584C"/>
      </a:accent3>
      <a:accent4>
        <a:srgbClr val="EAB1B2"/>
      </a:accent4>
      <a:accent5>
        <a:srgbClr val="5DD1B7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